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4"/>
    <p:sldMasterId id="2147483698" r:id="rId5"/>
    <p:sldMasterId id="2147483753" r:id="rId6"/>
    <p:sldMasterId id="2147484342" r:id="rId7"/>
  </p:sldMasterIdLst>
  <p:notesMasterIdLst>
    <p:notesMasterId r:id="rId23"/>
  </p:notesMasterIdLst>
  <p:handoutMasterIdLst>
    <p:handoutMasterId r:id="rId24"/>
  </p:handoutMasterIdLst>
  <p:sldIdLst>
    <p:sldId id="924" r:id="rId8"/>
    <p:sldId id="940" r:id="rId9"/>
    <p:sldId id="930" r:id="rId10"/>
    <p:sldId id="931" r:id="rId11"/>
    <p:sldId id="932" r:id="rId12"/>
    <p:sldId id="933" r:id="rId13"/>
    <p:sldId id="946" r:id="rId14"/>
    <p:sldId id="941" r:id="rId15"/>
    <p:sldId id="942" r:id="rId16"/>
    <p:sldId id="943" r:id="rId17"/>
    <p:sldId id="944" r:id="rId18"/>
    <p:sldId id="945" r:id="rId19"/>
    <p:sldId id="936" r:id="rId20"/>
    <p:sldId id="947" r:id="rId21"/>
    <p:sldId id="939" r:id="rId22"/>
  </p:sldIdLst>
  <p:sldSz cx="12192000" cy="6858000"/>
  <p:notesSz cx="9144000" cy="6858000"/>
  <p:defaultTex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OWEET" id="{D34E524A-D6EF-4CBC-A13A-51C3740B0549}">
          <p14:sldIdLst>
            <p14:sldId id="924"/>
            <p14:sldId id="940"/>
            <p14:sldId id="930"/>
            <p14:sldId id="931"/>
            <p14:sldId id="932"/>
            <p14:sldId id="933"/>
            <p14:sldId id="946"/>
            <p14:sldId id="941"/>
            <p14:sldId id="942"/>
            <p14:sldId id="943"/>
            <p14:sldId id="944"/>
            <p14:sldId id="945"/>
            <p14:sldId id="936"/>
            <p14:sldId id="947"/>
            <p14:sldId id="939"/>
          </p14:sldIdLst>
        </p14:section>
        <p14:section name="CREDITS &amp; COPYRIGHTS" id="{96A22112-93F8-4FC4-92DC-51B794962ED1}">
          <p14:sldIdLst/>
        </p14:section>
      </p14:sectionLst>
    </p:ext>
    <p:ext uri="{EFAFB233-063F-42B5-8137-9DF3F51BA10A}">
      <p15:sldGuideLst xmlns:p15="http://schemas.microsoft.com/office/powerpoint/2012/main">
        <p15:guide id="1" orient="horz" pos="2251" userDrawn="1">
          <p15:clr>
            <a:srgbClr val="A4A3A4"/>
          </p15:clr>
        </p15:guide>
        <p15:guide id="3" orient="horz" pos="3159" userDrawn="1">
          <p15:clr>
            <a:srgbClr val="A4A3A4"/>
          </p15:clr>
        </p15:guide>
        <p15:guide id="5" orient="horz" pos="981" userDrawn="1">
          <p15:clr>
            <a:srgbClr val="A4A3A4"/>
          </p15:clr>
        </p15:guide>
        <p15:guide id="6" pos="4726" userDrawn="1">
          <p15:clr>
            <a:srgbClr val="A4A3A4"/>
          </p15:clr>
        </p15:guide>
        <p15:guide id="7" pos="708" userDrawn="1">
          <p15:clr>
            <a:srgbClr val="A4A3A4"/>
          </p15:clr>
        </p15:guide>
        <p15:guide id="8" pos="8745" userDrawn="1">
          <p15:clr>
            <a:srgbClr val="A4A3A4"/>
          </p15:clr>
        </p15:guide>
        <p15:guide id="9" pos="9118" userDrawn="1">
          <p15:clr>
            <a:srgbClr val="A4A3A4"/>
          </p15:clr>
        </p15:guide>
        <p15:guide id="10" pos="373" userDrawn="1">
          <p15:clr>
            <a:srgbClr val="A4A3A4"/>
          </p15:clr>
        </p15:guide>
        <p15:guide id="11" pos="2418" userDrawn="1">
          <p15:clr>
            <a:srgbClr val="A4A3A4"/>
          </p15:clr>
        </p15:guide>
        <p15:guide id="12" pos="7034" userDrawn="1">
          <p15:clr>
            <a:srgbClr val="A4A3A4"/>
          </p15:clr>
        </p15:guide>
        <p15:guide id="13" pos="5396" userDrawn="1">
          <p15:clr>
            <a:srgbClr val="A4A3A4"/>
          </p15:clr>
        </p15:guide>
        <p15:guide id="14" orient="horz" pos="3295" userDrawn="1">
          <p15:clr>
            <a:srgbClr val="A4A3A4"/>
          </p15:clr>
        </p15:guide>
        <p15:guide id="15" orient="horz" pos="2160" userDrawn="1">
          <p15:clr>
            <a:srgbClr val="A4A3A4"/>
          </p15:clr>
        </p15:guide>
        <p15:guide id="16" pos="3840" userDrawn="1">
          <p15:clr>
            <a:srgbClr val="A4A3A4"/>
          </p15:clr>
        </p15:guide>
        <p15:guide id="17" pos="575" userDrawn="1">
          <p15:clr>
            <a:srgbClr val="A4A3A4"/>
          </p15:clr>
        </p15:guide>
        <p15:guide id="18" pos="7105" userDrawn="1">
          <p15:clr>
            <a:srgbClr val="A4A3A4"/>
          </p15:clr>
        </p15:guide>
        <p15:guide id="19" pos="7408" userDrawn="1">
          <p15:clr>
            <a:srgbClr val="A4A3A4"/>
          </p15:clr>
        </p15:guide>
        <p15:guide id="20" pos="303" userDrawn="1">
          <p15:clr>
            <a:srgbClr val="A4A3A4"/>
          </p15:clr>
        </p15:guide>
        <p15:guide id="21" pos="1967" userDrawn="1">
          <p15:clr>
            <a:srgbClr val="A4A3A4"/>
          </p15:clr>
        </p15:guide>
        <p15:guide id="22" pos="5713" userDrawn="1">
          <p15:clr>
            <a:srgbClr val="A4A3A4"/>
          </p15:clr>
        </p15:guide>
        <p15:guide id="23" pos="4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160">
          <p15:clr>
            <a:srgbClr val="A4A3A4"/>
          </p15:clr>
        </p15:guide>
        <p15:guide id="4"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C02FF"/>
    <a:srgbClr val="EE7B15"/>
    <a:srgbClr val="AAEB2E"/>
    <a:srgbClr val="14728C"/>
    <a:srgbClr val="403C36"/>
    <a:srgbClr val="3A4446"/>
    <a:srgbClr val="24221F"/>
    <a:srgbClr val="DDDAD8"/>
    <a:srgbClr val="FBDE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3" autoAdjust="0"/>
    <p:restoredTop sz="90599" autoAdjust="0"/>
  </p:normalViewPr>
  <p:slideViewPr>
    <p:cSldViewPr>
      <p:cViewPr varScale="1">
        <p:scale>
          <a:sx n="103" d="100"/>
          <a:sy n="103" d="100"/>
        </p:scale>
        <p:origin x="750" y="108"/>
      </p:cViewPr>
      <p:guideLst>
        <p:guide orient="horz" pos="2251"/>
        <p:guide orient="horz" pos="3159"/>
        <p:guide orient="horz" pos="981"/>
        <p:guide pos="4726"/>
        <p:guide pos="708"/>
        <p:guide pos="8745"/>
        <p:guide pos="9118"/>
        <p:guide pos="373"/>
        <p:guide pos="2418"/>
        <p:guide pos="7034"/>
        <p:guide pos="5396"/>
        <p:guide orient="horz" pos="3295"/>
        <p:guide orient="horz" pos="2160"/>
        <p:guide pos="3840"/>
        <p:guide pos="575"/>
        <p:guide pos="7105"/>
        <p:guide pos="7408"/>
        <p:guide pos="303"/>
        <p:guide pos="1967"/>
        <p:guide pos="5713"/>
        <p:guide pos="4384"/>
      </p:guideLst>
    </p:cSldViewPr>
  </p:slideViewPr>
  <p:outlineViewPr>
    <p:cViewPr>
      <p:scale>
        <a:sx n="33" d="100"/>
        <a:sy n="33" d="100"/>
      </p:scale>
      <p:origin x="0" y="-5466"/>
    </p:cViewPr>
  </p:outlineViewPr>
  <p:notesTextViewPr>
    <p:cViewPr>
      <p:scale>
        <a:sx n="150" d="100"/>
        <a:sy n="150" d="100"/>
      </p:scale>
      <p:origin x="0" y="0"/>
    </p:cViewPr>
  </p:notesTextViewPr>
  <p:notesViewPr>
    <p:cSldViewPr>
      <p:cViewPr varScale="1">
        <p:scale>
          <a:sx n="84" d="100"/>
          <a:sy n="84" d="100"/>
        </p:scale>
        <p:origin x="2976" y="102"/>
      </p:cViewPr>
      <p:guideLst>
        <p:guide orient="horz" pos="2880"/>
        <p:guide pos="2160"/>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ir.sisalem@gmail.com" userId="S::urn:spo:guest#samir.sisalem@gmail.com::" providerId="AD" clId="Web-{82DEE791-1B82-1732-9BFF-A18931821AE6}"/>
    <pc:docChg chg="modSld">
      <pc:chgData name="samir.sisalem@gmail.com" userId="S::urn:spo:guest#samir.sisalem@gmail.com::" providerId="AD" clId="Web-{82DEE791-1B82-1732-9BFF-A18931821AE6}" dt="2020-01-06T17:58:33.755" v="433" actId="20577"/>
      <pc:docMkLst>
        <pc:docMk/>
      </pc:docMkLst>
      <pc:sldChg chg="modSp">
        <pc:chgData name="samir.sisalem@gmail.com" userId="S::urn:spo:guest#samir.sisalem@gmail.com::" providerId="AD" clId="Web-{82DEE791-1B82-1732-9BFF-A18931821AE6}" dt="2020-01-06T17:58:33.755" v="432" actId="20577"/>
        <pc:sldMkLst>
          <pc:docMk/>
          <pc:sldMk cId="2907582087" sldId="858"/>
        </pc:sldMkLst>
        <pc:spChg chg="mod">
          <ac:chgData name="samir.sisalem@gmail.com" userId="S::urn:spo:guest#samir.sisalem@gmail.com::" providerId="AD" clId="Web-{82DEE791-1B82-1732-9BFF-A18931821AE6}" dt="2020-01-06T17:58:33.755" v="432" actId="20577"/>
          <ac:spMkLst>
            <pc:docMk/>
            <pc:sldMk cId="2907582087" sldId="858"/>
            <ac:spMk id="11" creationId="{61A7902A-DB9D-4206-8D9C-E447DA2621A0}"/>
          </ac:spMkLst>
        </pc:spChg>
      </pc:sldChg>
      <pc:sldChg chg="modSp">
        <pc:chgData name="samir.sisalem@gmail.com" userId="S::urn:spo:guest#samir.sisalem@gmail.com::" providerId="AD" clId="Web-{82DEE791-1B82-1732-9BFF-A18931821AE6}" dt="2020-01-06T15:05:01.880" v="193" actId="20577"/>
        <pc:sldMkLst>
          <pc:docMk/>
          <pc:sldMk cId="1675369312" sldId="861"/>
        </pc:sldMkLst>
        <pc:spChg chg="mod">
          <ac:chgData name="samir.sisalem@gmail.com" userId="S::urn:spo:guest#samir.sisalem@gmail.com::" providerId="AD" clId="Web-{82DEE791-1B82-1732-9BFF-A18931821AE6}" dt="2020-01-06T15:05:01.880" v="193" actId="20577"/>
          <ac:spMkLst>
            <pc:docMk/>
            <pc:sldMk cId="1675369312" sldId="861"/>
            <ac:spMk id="3" creationId="{00000000-0000-0000-0000-000000000000}"/>
          </ac:spMkLst>
        </pc:spChg>
      </pc:sldChg>
      <pc:sldChg chg="modSp">
        <pc:chgData name="samir.sisalem@gmail.com" userId="S::urn:spo:guest#samir.sisalem@gmail.com::" providerId="AD" clId="Web-{82DEE791-1B82-1732-9BFF-A18931821AE6}" dt="2020-01-06T17:04:17.565" v="302" actId="20577"/>
        <pc:sldMkLst>
          <pc:docMk/>
          <pc:sldMk cId="2709269422" sldId="865"/>
        </pc:sldMkLst>
        <pc:spChg chg="mod">
          <ac:chgData name="samir.sisalem@gmail.com" userId="S::urn:spo:guest#samir.sisalem@gmail.com::" providerId="AD" clId="Web-{82DEE791-1B82-1732-9BFF-A18931821AE6}" dt="2020-01-06T17:04:17.565" v="302" actId="20577"/>
          <ac:spMkLst>
            <pc:docMk/>
            <pc:sldMk cId="2709269422" sldId="865"/>
            <ac:spMk id="3" creationId="{00000000-0000-0000-0000-000000000000}"/>
          </ac:spMkLst>
        </pc:spChg>
      </pc:sldChg>
    </pc:docChg>
  </pc:docChgLst>
  <pc:docChgLst>
    <pc:chgData name="Magd NAGUI" userId="9400200f-dbcf-4b57-9ed9-a60728b9d803" providerId="ADAL" clId="{E4FC1D2D-3858-41AC-BBC0-0D5FB8CB4B20}"/>
    <pc:docChg chg="undo custSel addSld modSld modSection">
      <pc:chgData name="Magd NAGUI" userId="9400200f-dbcf-4b57-9ed9-a60728b9d803" providerId="ADAL" clId="{E4FC1D2D-3858-41AC-BBC0-0D5FB8CB4B20}" dt="2021-01-20T22:37:34.299" v="1568" actId="26606"/>
      <pc:docMkLst>
        <pc:docMk/>
      </pc:docMkLst>
      <pc:sldChg chg="modSp mod">
        <pc:chgData name="Magd NAGUI" userId="9400200f-dbcf-4b57-9ed9-a60728b9d803" providerId="ADAL" clId="{E4FC1D2D-3858-41AC-BBC0-0D5FB8CB4B20}" dt="2021-01-20T21:22:04.043" v="120" actId="20577"/>
        <pc:sldMkLst>
          <pc:docMk/>
          <pc:sldMk cId="2017185920" sldId="916"/>
        </pc:sldMkLst>
        <pc:spChg chg="mod">
          <ac:chgData name="Magd NAGUI" userId="9400200f-dbcf-4b57-9ed9-a60728b9d803" providerId="ADAL" clId="{E4FC1D2D-3858-41AC-BBC0-0D5FB8CB4B20}" dt="2021-01-20T21:22:04.043" v="120" actId="20577"/>
          <ac:spMkLst>
            <pc:docMk/>
            <pc:sldMk cId="2017185920" sldId="916"/>
            <ac:spMk id="8" creationId="{FD29993C-BFAE-4E10-B8E1-8A7659152FE3}"/>
          </ac:spMkLst>
        </pc:spChg>
      </pc:sldChg>
      <pc:sldChg chg="modSp mod">
        <pc:chgData name="Magd NAGUI" userId="9400200f-dbcf-4b57-9ed9-a60728b9d803" providerId="ADAL" clId="{E4FC1D2D-3858-41AC-BBC0-0D5FB8CB4B20}" dt="2021-01-20T22:06:03.562" v="951" actId="20577"/>
        <pc:sldMkLst>
          <pc:docMk/>
          <pc:sldMk cId="3578192133" sldId="919"/>
        </pc:sldMkLst>
        <pc:spChg chg="mod">
          <ac:chgData name="Magd NAGUI" userId="9400200f-dbcf-4b57-9ed9-a60728b9d803" providerId="ADAL" clId="{E4FC1D2D-3858-41AC-BBC0-0D5FB8CB4B20}" dt="2021-01-20T22:06:03.562" v="951" actId="20577"/>
          <ac:spMkLst>
            <pc:docMk/>
            <pc:sldMk cId="3578192133" sldId="919"/>
            <ac:spMk id="8" creationId="{FD29993C-BFAE-4E10-B8E1-8A7659152FE3}"/>
          </ac:spMkLst>
        </pc:spChg>
      </pc:sldChg>
      <pc:sldChg chg="modSp mod">
        <pc:chgData name="Magd NAGUI" userId="9400200f-dbcf-4b57-9ed9-a60728b9d803" providerId="ADAL" clId="{E4FC1D2D-3858-41AC-BBC0-0D5FB8CB4B20}" dt="2021-01-20T22:06:33.223" v="965" actId="20577"/>
        <pc:sldMkLst>
          <pc:docMk/>
          <pc:sldMk cId="3955517394" sldId="920"/>
        </pc:sldMkLst>
        <pc:spChg chg="mod">
          <ac:chgData name="Magd NAGUI" userId="9400200f-dbcf-4b57-9ed9-a60728b9d803" providerId="ADAL" clId="{E4FC1D2D-3858-41AC-BBC0-0D5FB8CB4B20}" dt="2021-01-20T22:06:33.223" v="965" actId="20577"/>
          <ac:spMkLst>
            <pc:docMk/>
            <pc:sldMk cId="3955517394" sldId="920"/>
            <ac:spMk id="8" creationId="{FD29993C-BFAE-4E10-B8E1-8A7659152FE3}"/>
          </ac:spMkLst>
        </pc:spChg>
      </pc:sldChg>
      <pc:sldChg chg="modSp mod">
        <pc:chgData name="Magd NAGUI" userId="9400200f-dbcf-4b57-9ed9-a60728b9d803" providerId="ADAL" clId="{E4FC1D2D-3858-41AC-BBC0-0D5FB8CB4B20}" dt="2021-01-20T21:27:18.838" v="241" actId="20577"/>
        <pc:sldMkLst>
          <pc:docMk/>
          <pc:sldMk cId="1960940395" sldId="921"/>
        </pc:sldMkLst>
        <pc:spChg chg="mod">
          <ac:chgData name="Magd NAGUI" userId="9400200f-dbcf-4b57-9ed9-a60728b9d803" providerId="ADAL" clId="{E4FC1D2D-3858-41AC-BBC0-0D5FB8CB4B20}" dt="2021-01-20T21:27:18.838" v="241" actId="20577"/>
          <ac:spMkLst>
            <pc:docMk/>
            <pc:sldMk cId="1960940395" sldId="921"/>
            <ac:spMk id="8" creationId="{FD29993C-BFAE-4E10-B8E1-8A7659152FE3}"/>
          </ac:spMkLst>
        </pc:spChg>
      </pc:sldChg>
      <pc:sldChg chg="modSp mod">
        <pc:chgData name="Magd NAGUI" userId="9400200f-dbcf-4b57-9ed9-a60728b9d803" providerId="ADAL" clId="{E4FC1D2D-3858-41AC-BBC0-0D5FB8CB4B20}" dt="2021-01-20T21:25:55.967" v="179" actId="20577"/>
        <pc:sldMkLst>
          <pc:docMk/>
          <pc:sldMk cId="2939259931" sldId="922"/>
        </pc:sldMkLst>
        <pc:spChg chg="mod">
          <ac:chgData name="Magd NAGUI" userId="9400200f-dbcf-4b57-9ed9-a60728b9d803" providerId="ADAL" clId="{E4FC1D2D-3858-41AC-BBC0-0D5FB8CB4B20}" dt="2021-01-20T21:25:55.967" v="179" actId="20577"/>
          <ac:spMkLst>
            <pc:docMk/>
            <pc:sldMk cId="2939259931" sldId="922"/>
            <ac:spMk id="8" creationId="{FD29993C-BFAE-4E10-B8E1-8A7659152FE3}"/>
          </ac:spMkLst>
        </pc:spChg>
      </pc:sldChg>
      <pc:sldChg chg="addSp delSp modSp mod setBg setClrOvrMap">
        <pc:chgData name="Magd NAGUI" userId="9400200f-dbcf-4b57-9ed9-a60728b9d803" providerId="ADAL" clId="{E4FC1D2D-3858-41AC-BBC0-0D5FB8CB4B20}" dt="2021-01-20T22:18:33.207" v="1442" actId="14100"/>
        <pc:sldMkLst>
          <pc:docMk/>
          <pc:sldMk cId="2004188420" sldId="923"/>
        </pc:sldMkLst>
        <pc:spChg chg="mod ord">
          <ac:chgData name="Magd NAGUI" userId="9400200f-dbcf-4b57-9ed9-a60728b9d803" providerId="ADAL" clId="{E4FC1D2D-3858-41AC-BBC0-0D5FB8CB4B20}" dt="2021-01-20T22:17:38.211" v="1436" actId="26606"/>
          <ac:spMkLst>
            <pc:docMk/>
            <pc:sldMk cId="2004188420" sldId="923"/>
            <ac:spMk id="2" creationId="{6AB6A0B1-D906-433F-9837-7DBEF8922B11}"/>
          </ac:spMkLst>
        </pc:spChg>
        <pc:spChg chg="mod ord">
          <ac:chgData name="Magd NAGUI" userId="9400200f-dbcf-4b57-9ed9-a60728b9d803" providerId="ADAL" clId="{E4FC1D2D-3858-41AC-BBC0-0D5FB8CB4B20}" dt="2021-01-20T22:17:38.205" v="1435" actId="26606"/>
          <ac:spMkLst>
            <pc:docMk/>
            <pc:sldMk cId="2004188420" sldId="923"/>
            <ac:spMk id="6" creationId="{ED3EF6A2-6611-4DA9-BB5C-6C1F1B675F15}"/>
          </ac:spMkLst>
        </pc:spChg>
        <pc:spChg chg="mod ord">
          <ac:chgData name="Magd NAGUI" userId="9400200f-dbcf-4b57-9ed9-a60728b9d803" providerId="ADAL" clId="{E4FC1D2D-3858-41AC-BBC0-0D5FB8CB4B20}" dt="2021-01-20T22:18:33.207" v="1442" actId="14100"/>
          <ac:spMkLst>
            <pc:docMk/>
            <pc:sldMk cId="2004188420" sldId="923"/>
            <ac:spMk id="8" creationId="{FD29993C-BFAE-4E10-B8E1-8A7659152FE3}"/>
          </ac:spMkLst>
        </pc:spChg>
        <pc:spChg chg="add del">
          <ac:chgData name="Magd NAGUI" userId="9400200f-dbcf-4b57-9ed9-a60728b9d803" providerId="ADAL" clId="{E4FC1D2D-3858-41AC-BBC0-0D5FB8CB4B20}" dt="2021-01-20T22:15:30.990" v="1414" actId="26606"/>
          <ac:spMkLst>
            <pc:docMk/>
            <pc:sldMk cId="2004188420" sldId="923"/>
            <ac:spMk id="16" creationId="{2EEE8F11-3582-44B7-9869-F2D26D7DD9D4}"/>
          </ac:spMkLst>
        </pc:spChg>
        <pc:spChg chg="add del">
          <ac:chgData name="Magd NAGUI" userId="9400200f-dbcf-4b57-9ed9-a60728b9d803" providerId="ADAL" clId="{E4FC1D2D-3858-41AC-BBC0-0D5FB8CB4B20}" dt="2021-01-20T22:15:30.990" v="1414" actId="26606"/>
          <ac:spMkLst>
            <pc:docMk/>
            <pc:sldMk cId="2004188420" sldId="923"/>
            <ac:spMk id="18" creationId="{2141F1CC-6A53-4BCF-9127-AABB52E2497E}"/>
          </ac:spMkLst>
        </pc:spChg>
        <pc:spChg chg="add del">
          <ac:chgData name="Magd NAGUI" userId="9400200f-dbcf-4b57-9ed9-a60728b9d803" providerId="ADAL" clId="{E4FC1D2D-3858-41AC-BBC0-0D5FB8CB4B20}" dt="2021-01-20T22:15:30.990" v="1414" actId="26606"/>
          <ac:spMkLst>
            <pc:docMk/>
            <pc:sldMk cId="2004188420" sldId="923"/>
            <ac:spMk id="20" creationId="{561B2B49-7142-4CA8-A929-4671548E6A5A}"/>
          </ac:spMkLst>
        </pc:spChg>
        <pc:spChg chg="add del">
          <ac:chgData name="Magd NAGUI" userId="9400200f-dbcf-4b57-9ed9-a60728b9d803" providerId="ADAL" clId="{E4FC1D2D-3858-41AC-BBC0-0D5FB8CB4B20}" dt="2021-01-20T22:15:28.463" v="1411" actId="26606"/>
          <ac:spMkLst>
            <pc:docMk/>
            <pc:sldMk cId="2004188420" sldId="923"/>
            <ac:spMk id="25" creationId="{5CB593EA-2F98-479F-B4C4-F366571FA64D}"/>
          </ac:spMkLst>
        </pc:spChg>
        <pc:spChg chg="add del">
          <ac:chgData name="Magd NAGUI" userId="9400200f-dbcf-4b57-9ed9-a60728b9d803" providerId="ADAL" clId="{E4FC1D2D-3858-41AC-BBC0-0D5FB8CB4B20}" dt="2021-01-20T22:15:28.463" v="1411" actId="26606"/>
          <ac:spMkLst>
            <pc:docMk/>
            <pc:sldMk cId="2004188420" sldId="923"/>
            <ac:spMk id="27" creationId="{39BEB6D0-9E4E-4221-93D1-74ABECEE9EFC}"/>
          </ac:spMkLst>
        </pc:spChg>
        <pc:spChg chg="add del">
          <ac:chgData name="Magd NAGUI" userId="9400200f-dbcf-4b57-9ed9-a60728b9d803" providerId="ADAL" clId="{E4FC1D2D-3858-41AC-BBC0-0D5FB8CB4B20}" dt="2021-01-20T22:15:30.975" v="1413" actId="26606"/>
          <ac:spMkLst>
            <pc:docMk/>
            <pc:sldMk cId="2004188420" sldId="923"/>
            <ac:spMk id="29" creationId="{08108C16-F4C0-44AA-999D-17BD39219B24}"/>
          </ac:spMkLst>
        </pc:spChg>
        <pc:spChg chg="add del">
          <ac:chgData name="Magd NAGUI" userId="9400200f-dbcf-4b57-9ed9-a60728b9d803" providerId="ADAL" clId="{E4FC1D2D-3858-41AC-BBC0-0D5FB8CB4B20}" dt="2021-01-20T22:15:30.975" v="1413" actId="26606"/>
          <ac:spMkLst>
            <pc:docMk/>
            <pc:sldMk cId="2004188420" sldId="923"/>
            <ac:spMk id="30" creationId="{07977D39-626F-40D7-B00F-16E02602DD5A}"/>
          </ac:spMkLst>
        </pc:spChg>
        <pc:spChg chg="add del">
          <ac:chgData name="Magd NAGUI" userId="9400200f-dbcf-4b57-9ed9-a60728b9d803" providerId="ADAL" clId="{E4FC1D2D-3858-41AC-BBC0-0D5FB8CB4B20}" dt="2021-01-20T22:15:30.975" v="1413" actId="26606"/>
          <ac:spMkLst>
            <pc:docMk/>
            <pc:sldMk cId="2004188420" sldId="923"/>
            <ac:spMk id="31" creationId="{CDC29AC1-2821-4FCC-B597-88DAF39C36FE}"/>
          </ac:spMkLst>
        </pc:spChg>
        <pc:spChg chg="add del">
          <ac:chgData name="Magd NAGUI" userId="9400200f-dbcf-4b57-9ed9-a60728b9d803" providerId="ADAL" clId="{E4FC1D2D-3858-41AC-BBC0-0D5FB8CB4B20}" dt="2021-01-20T22:15:30.975" v="1413" actId="26606"/>
          <ac:spMkLst>
            <pc:docMk/>
            <pc:sldMk cId="2004188420" sldId="923"/>
            <ac:spMk id="32" creationId="{B905CDE4-B751-4B3E-B625-6E59F8903414}"/>
          </ac:spMkLst>
        </pc:spChg>
        <pc:spChg chg="add del">
          <ac:chgData name="Magd NAGUI" userId="9400200f-dbcf-4b57-9ed9-a60728b9d803" providerId="ADAL" clId="{E4FC1D2D-3858-41AC-BBC0-0D5FB8CB4B20}" dt="2021-01-20T22:15:30.975" v="1413" actId="26606"/>
          <ac:spMkLst>
            <pc:docMk/>
            <pc:sldMk cId="2004188420" sldId="923"/>
            <ac:spMk id="33" creationId="{0640CCAE-325C-4DD0-BB26-38BF690F3BBB}"/>
          </ac:spMkLst>
        </pc:spChg>
        <pc:spChg chg="add del">
          <ac:chgData name="Magd NAGUI" userId="9400200f-dbcf-4b57-9ed9-a60728b9d803" providerId="ADAL" clId="{E4FC1D2D-3858-41AC-BBC0-0D5FB8CB4B20}" dt="2021-01-20T22:15:30.975" v="1413" actId="26606"/>
          <ac:spMkLst>
            <pc:docMk/>
            <pc:sldMk cId="2004188420" sldId="923"/>
            <ac:spMk id="35" creationId="{C8F10CB3-3B5E-4C7A-98CF-B87454DDFA39}"/>
          </ac:spMkLst>
        </pc:spChg>
        <pc:spChg chg="add del">
          <ac:chgData name="Magd NAGUI" userId="9400200f-dbcf-4b57-9ed9-a60728b9d803" providerId="ADAL" clId="{E4FC1D2D-3858-41AC-BBC0-0D5FB8CB4B20}" dt="2021-01-20T22:15:50.094" v="1422" actId="26606"/>
          <ac:spMkLst>
            <pc:docMk/>
            <pc:sldMk cId="2004188420" sldId="923"/>
            <ac:spMk id="37" creationId="{07977D39-626F-40D7-B00F-16E02602DD5A}"/>
          </ac:spMkLst>
        </pc:spChg>
        <pc:spChg chg="add del">
          <ac:chgData name="Magd NAGUI" userId="9400200f-dbcf-4b57-9ed9-a60728b9d803" providerId="ADAL" clId="{E4FC1D2D-3858-41AC-BBC0-0D5FB8CB4B20}" dt="2021-01-20T22:15:50.094" v="1422" actId="26606"/>
          <ac:spMkLst>
            <pc:docMk/>
            <pc:sldMk cId="2004188420" sldId="923"/>
            <ac:spMk id="38" creationId="{B905CDE4-B751-4B3E-B625-6E59F8903414}"/>
          </ac:spMkLst>
        </pc:spChg>
        <pc:spChg chg="add del">
          <ac:chgData name="Magd NAGUI" userId="9400200f-dbcf-4b57-9ed9-a60728b9d803" providerId="ADAL" clId="{E4FC1D2D-3858-41AC-BBC0-0D5FB8CB4B20}" dt="2021-01-20T22:15:50.094" v="1422" actId="26606"/>
          <ac:spMkLst>
            <pc:docMk/>
            <pc:sldMk cId="2004188420" sldId="923"/>
            <ac:spMk id="39" creationId="{08108C16-F4C0-44AA-999D-17BD39219B24}"/>
          </ac:spMkLst>
        </pc:spChg>
        <pc:spChg chg="add del">
          <ac:chgData name="Magd NAGUI" userId="9400200f-dbcf-4b57-9ed9-a60728b9d803" providerId="ADAL" clId="{E4FC1D2D-3858-41AC-BBC0-0D5FB8CB4B20}" dt="2021-01-20T22:15:50.094" v="1422" actId="26606"/>
          <ac:spMkLst>
            <pc:docMk/>
            <pc:sldMk cId="2004188420" sldId="923"/>
            <ac:spMk id="40" creationId="{CDC29AC1-2821-4FCC-B597-88DAF39C36FE}"/>
          </ac:spMkLst>
        </pc:spChg>
        <pc:spChg chg="add del">
          <ac:chgData name="Magd NAGUI" userId="9400200f-dbcf-4b57-9ed9-a60728b9d803" providerId="ADAL" clId="{E4FC1D2D-3858-41AC-BBC0-0D5FB8CB4B20}" dt="2021-01-20T22:15:50.094" v="1422" actId="26606"/>
          <ac:spMkLst>
            <pc:docMk/>
            <pc:sldMk cId="2004188420" sldId="923"/>
            <ac:spMk id="41" creationId="{0640CCAE-325C-4DD0-BB26-38BF690F3BBB}"/>
          </ac:spMkLst>
        </pc:spChg>
        <pc:spChg chg="add del">
          <ac:chgData name="Magd NAGUI" userId="9400200f-dbcf-4b57-9ed9-a60728b9d803" providerId="ADAL" clId="{E4FC1D2D-3858-41AC-BBC0-0D5FB8CB4B20}" dt="2021-01-20T22:15:50.094" v="1422" actId="26606"/>
          <ac:spMkLst>
            <pc:docMk/>
            <pc:sldMk cId="2004188420" sldId="923"/>
            <ac:spMk id="42" creationId="{C8F10CB3-3B5E-4C7A-98CF-B87454DDFA39}"/>
          </ac:spMkLst>
        </pc:spChg>
        <pc:spChg chg="add del">
          <ac:chgData name="Magd NAGUI" userId="9400200f-dbcf-4b57-9ed9-a60728b9d803" providerId="ADAL" clId="{E4FC1D2D-3858-41AC-BBC0-0D5FB8CB4B20}" dt="2021-01-20T22:15:43.039" v="1417" actId="26606"/>
          <ac:spMkLst>
            <pc:docMk/>
            <pc:sldMk cId="2004188420" sldId="923"/>
            <ac:spMk id="47" creationId="{07977D39-626F-40D7-B00F-16E02602DD5A}"/>
          </ac:spMkLst>
        </pc:spChg>
        <pc:spChg chg="add del">
          <ac:chgData name="Magd NAGUI" userId="9400200f-dbcf-4b57-9ed9-a60728b9d803" providerId="ADAL" clId="{E4FC1D2D-3858-41AC-BBC0-0D5FB8CB4B20}" dt="2021-01-20T22:15:43.039" v="1417" actId="26606"/>
          <ac:spMkLst>
            <pc:docMk/>
            <pc:sldMk cId="2004188420" sldId="923"/>
            <ac:spMk id="49" creationId="{B905CDE4-B751-4B3E-B625-6E59F8903414}"/>
          </ac:spMkLst>
        </pc:spChg>
        <pc:spChg chg="add del">
          <ac:chgData name="Magd NAGUI" userId="9400200f-dbcf-4b57-9ed9-a60728b9d803" providerId="ADAL" clId="{E4FC1D2D-3858-41AC-BBC0-0D5FB8CB4B20}" dt="2021-01-20T22:15:43.039" v="1417" actId="26606"/>
          <ac:spMkLst>
            <pc:docMk/>
            <pc:sldMk cId="2004188420" sldId="923"/>
            <ac:spMk id="51" creationId="{08108C16-F4C0-44AA-999D-17BD39219B24}"/>
          </ac:spMkLst>
        </pc:spChg>
        <pc:spChg chg="add del">
          <ac:chgData name="Magd NAGUI" userId="9400200f-dbcf-4b57-9ed9-a60728b9d803" providerId="ADAL" clId="{E4FC1D2D-3858-41AC-BBC0-0D5FB8CB4B20}" dt="2021-01-20T22:15:43.039" v="1417" actId="26606"/>
          <ac:spMkLst>
            <pc:docMk/>
            <pc:sldMk cId="2004188420" sldId="923"/>
            <ac:spMk id="53" creationId="{CDC29AC1-2821-4FCC-B597-88DAF39C36FE}"/>
          </ac:spMkLst>
        </pc:spChg>
        <pc:spChg chg="add del">
          <ac:chgData name="Magd NAGUI" userId="9400200f-dbcf-4b57-9ed9-a60728b9d803" providerId="ADAL" clId="{E4FC1D2D-3858-41AC-BBC0-0D5FB8CB4B20}" dt="2021-01-20T22:15:43.039" v="1417" actId="26606"/>
          <ac:spMkLst>
            <pc:docMk/>
            <pc:sldMk cId="2004188420" sldId="923"/>
            <ac:spMk id="55" creationId="{C8F10CB3-3B5E-4C7A-98CF-B87454DDFA39}"/>
          </ac:spMkLst>
        </pc:spChg>
        <pc:spChg chg="add del">
          <ac:chgData name="Magd NAGUI" userId="9400200f-dbcf-4b57-9ed9-a60728b9d803" providerId="ADAL" clId="{E4FC1D2D-3858-41AC-BBC0-0D5FB8CB4B20}" dt="2021-01-20T22:15:44.614" v="1419" actId="26606"/>
          <ac:spMkLst>
            <pc:docMk/>
            <pc:sldMk cId="2004188420" sldId="923"/>
            <ac:spMk id="58" creationId="{891401DC-7AF6-42FA-BE31-CF773B6C8B2E}"/>
          </ac:spMkLst>
        </pc:spChg>
        <pc:spChg chg="add del">
          <ac:chgData name="Magd NAGUI" userId="9400200f-dbcf-4b57-9ed9-a60728b9d803" providerId="ADAL" clId="{E4FC1D2D-3858-41AC-BBC0-0D5FB8CB4B20}" dt="2021-01-20T22:15:44.614" v="1419" actId="26606"/>
          <ac:spMkLst>
            <pc:docMk/>
            <pc:sldMk cId="2004188420" sldId="923"/>
            <ac:spMk id="59" creationId="{2B7203F0-D9CB-4774-B9D4-B3AB625DFBAD}"/>
          </ac:spMkLst>
        </pc:spChg>
        <pc:spChg chg="add del">
          <ac:chgData name="Magd NAGUI" userId="9400200f-dbcf-4b57-9ed9-a60728b9d803" providerId="ADAL" clId="{E4FC1D2D-3858-41AC-BBC0-0D5FB8CB4B20}" dt="2021-01-20T22:16:39.766" v="1428" actId="26606"/>
          <ac:spMkLst>
            <pc:docMk/>
            <pc:sldMk cId="2004188420" sldId="923"/>
            <ac:spMk id="63" creationId="{3E84BD56-679D-4E0C-9C9B-D694ABF07373}"/>
          </ac:spMkLst>
        </pc:spChg>
        <pc:spChg chg="add del">
          <ac:chgData name="Magd NAGUI" userId="9400200f-dbcf-4b57-9ed9-a60728b9d803" providerId="ADAL" clId="{E4FC1D2D-3858-41AC-BBC0-0D5FB8CB4B20}" dt="2021-01-20T22:15:50.072" v="1421" actId="26606"/>
          <ac:spMkLst>
            <pc:docMk/>
            <pc:sldMk cId="2004188420" sldId="923"/>
            <ac:spMk id="64" creationId="{0EFD753D-6A49-46DD-9E82-AA6E2C62B461}"/>
          </ac:spMkLst>
        </pc:spChg>
        <pc:spChg chg="add del">
          <ac:chgData name="Magd NAGUI" userId="9400200f-dbcf-4b57-9ed9-a60728b9d803" providerId="ADAL" clId="{E4FC1D2D-3858-41AC-BBC0-0D5FB8CB4B20}" dt="2021-01-20T22:15:50.072" v="1421" actId="26606"/>
          <ac:spMkLst>
            <pc:docMk/>
            <pc:sldMk cId="2004188420" sldId="923"/>
            <ac:spMk id="65" creationId="{138A5824-1F4A-4EE7-BC13-5BB48FC0809B}"/>
          </ac:spMkLst>
        </pc:spChg>
        <pc:spChg chg="add del">
          <ac:chgData name="Magd NAGUI" userId="9400200f-dbcf-4b57-9ed9-a60728b9d803" providerId="ADAL" clId="{E4FC1D2D-3858-41AC-BBC0-0D5FB8CB4B20}" dt="2021-01-20T22:16:39.766" v="1428" actId="26606"/>
          <ac:spMkLst>
            <pc:docMk/>
            <pc:sldMk cId="2004188420" sldId="923"/>
            <ac:spMk id="67" creationId="{837A7BE2-DF08-4ECE-A520-13927DBF4C5E}"/>
          </ac:spMkLst>
        </pc:spChg>
        <pc:spChg chg="add del">
          <ac:chgData name="Magd NAGUI" userId="9400200f-dbcf-4b57-9ed9-a60728b9d803" providerId="ADAL" clId="{E4FC1D2D-3858-41AC-BBC0-0D5FB8CB4B20}" dt="2021-01-20T22:16:39.766" v="1428" actId="26606"/>
          <ac:spMkLst>
            <pc:docMk/>
            <pc:sldMk cId="2004188420" sldId="923"/>
            <ac:spMk id="68" creationId="{8DF8AE6E-38CD-4B2A-8E02-F099DD30EF40}"/>
          </ac:spMkLst>
        </pc:spChg>
        <pc:spChg chg="add del">
          <ac:chgData name="Magd NAGUI" userId="9400200f-dbcf-4b57-9ed9-a60728b9d803" providerId="ADAL" clId="{E4FC1D2D-3858-41AC-BBC0-0D5FB8CB4B20}" dt="2021-01-20T22:16:39.766" v="1428" actId="26606"/>
          <ac:spMkLst>
            <pc:docMk/>
            <pc:sldMk cId="2004188420" sldId="923"/>
            <ac:spMk id="69" creationId="{23293907-0F26-4752-BCD0-3AC2C5026383}"/>
          </ac:spMkLst>
        </pc:spChg>
        <pc:spChg chg="add del">
          <ac:chgData name="Magd NAGUI" userId="9400200f-dbcf-4b57-9ed9-a60728b9d803" providerId="ADAL" clId="{E4FC1D2D-3858-41AC-BBC0-0D5FB8CB4B20}" dt="2021-01-20T22:16:39.766" v="1428" actId="26606"/>
          <ac:spMkLst>
            <pc:docMk/>
            <pc:sldMk cId="2004188420" sldId="923"/>
            <ac:spMk id="70" creationId="{1E32D174-F8A9-4FF0-8888-1B4F5E184961}"/>
          </ac:spMkLst>
        </pc:spChg>
        <pc:spChg chg="add del">
          <ac:chgData name="Magd NAGUI" userId="9400200f-dbcf-4b57-9ed9-a60728b9d803" providerId="ADAL" clId="{E4FC1D2D-3858-41AC-BBC0-0D5FB8CB4B20}" dt="2021-01-20T22:16:39.766" v="1428" actId="26606"/>
          <ac:spMkLst>
            <pc:docMk/>
            <pc:sldMk cId="2004188420" sldId="923"/>
            <ac:spMk id="71" creationId="{769201C5-687E-46FB-BA72-23BA40BFEE1E}"/>
          </ac:spMkLst>
        </pc:spChg>
        <pc:spChg chg="add del">
          <ac:chgData name="Magd NAGUI" userId="9400200f-dbcf-4b57-9ed9-a60728b9d803" providerId="ADAL" clId="{E4FC1D2D-3858-41AC-BBC0-0D5FB8CB4B20}" dt="2021-01-20T22:16:39.766" v="1428" actId="26606"/>
          <ac:spMkLst>
            <pc:docMk/>
            <pc:sldMk cId="2004188420" sldId="923"/>
            <ac:spMk id="72" creationId="{339141A8-FDFD-4ABE-A499-72C9669F4BE6}"/>
          </ac:spMkLst>
        </pc:spChg>
        <pc:spChg chg="add del">
          <ac:chgData name="Magd NAGUI" userId="9400200f-dbcf-4b57-9ed9-a60728b9d803" providerId="ADAL" clId="{E4FC1D2D-3858-41AC-BBC0-0D5FB8CB4B20}" dt="2021-01-20T22:16:39.766" v="1428" actId="26606"/>
          <ac:spMkLst>
            <pc:docMk/>
            <pc:sldMk cId="2004188420" sldId="923"/>
            <ac:spMk id="73" creationId="{8A439E11-755A-4258-859D-56A6B6AFCB66}"/>
          </ac:spMkLst>
        </pc:spChg>
        <pc:spChg chg="add del">
          <ac:chgData name="Magd NAGUI" userId="9400200f-dbcf-4b57-9ed9-a60728b9d803" providerId="ADAL" clId="{E4FC1D2D-3858-41AC-BBC0-0D5FB8CB4B20}" dt="2021-01-20T22:16:39.766" v="1428" actId="26606"/>
          <ac:spMkLst>
            <pc:docMk/>
            <pc:sldMk cId="2004188420" sldId="923"/>
            <ac:spMk id="74" creationId="{E916EF49-F958-4F28-A999-F8FA8D09AF86}"/>
          </ac:spMkLst>
        </pc:spChg>
        <pc:spChg chg="add del">
          <ac:chgData name="Magd NAGUI" userId="9400200f-dbcf-4b57-9ed9-a60728b9d803" providerId="ADAL" clId="{E4FC1D2D-3858-41AC-BBC0-0D5FB8CB4B20}" dt="2021-01-20T22:16:39.766" v="1428" actId="26606"/>
          <ac:spMkLst>
            <pc:docMk/>
            <pc:sldMk cId="2004188420" sldId="923"/>
            <ac:spMk id="75" creationId="{A7665D74-DFEA-412C-928C-F090E67084F3}"/>
          </ac:spMkLst>
        </pc:spChg>
        <pc:spChg chg="add del">
          <ac:chgData name="Magd NAGUI" userId="9400200f-dbcf-4b57-9ed9-a60728b9d803" providerId="ADAL" clId="{E4FC1D2D-3858-41AC-BBC0-0D5FB8CB4B20}" dt="2021-01-20T22:16:39.766" v="1428" actId="26606"/>
          <ac:spMkLst>
            <pc:docMk/>
            <pc:sldMk cId="2004188420" sldId="923"/>
            <ac:spMk id="76" creationId="{2335FEDF-EF88-4E68-9CF7-5A72EF32AFC2}"/>
          </ac:spMkLst>
        </pc:spChg>
        <pc:spChg chg="add del">
          <ac:chgData name="Magd NAGUI" userId="9400200f-dbcf-4b57-9ed9-a60728b9d803" providerId="ADAL" clId="{E4FC1D2D-3858-41AC-BBC0-0D5FB8CB4B20}" dt="2021-01-20T22:16:39.751" v="1427" actId="26606"/>
          <ac:spMkLst>
            <pc:docMk/>
            <pc:sldMk cId="2004188420" sldId="923"/>
            <ac:spMk id="81" creationId="{07977D39-626F-40D7-B00F-16E02602DD5A}"/>
          </ac:spMkLst>
        </pc:spChg>
        <pc:spChg chg="add del">
          <ac:chgData name="Magd NAGUI" userId="9400200f-dbcf-4b57-9ed9-a60728b9d803" providerId="ADAL" clId="{E4FC1D2D-3858-41AC-BBC0-0D5FB8CB4B20}" dt="2021-01-20T22:16:39.751" v="1427" actId="26606"/>
          <ac:spMkLst>
            <pc:docMk/>
            <pc:sldMk cId="2004188420" sldId="923"/>
            <ac:spMk id="83" creationId="{B905CDE4-B751-4B3E-B625-6E59F8903414}"/>
          </ac:spMkLst>
        </pc:spChg>
        <pc:spChg chg="add del">
          <ac:chgData name="Magd NAGUI" userId="9400200f-dbcf-4b57-9ed9-a60728b9d803" providerId="ADAL" clId="{E4FC1D2D-3858-41AC-BBC0-0D5FB8CB4B20}" dt="2021-01-20T22:16:39.751" v="1427" actId="26606"/>
          <ac:spMkLst>
            <pc:docMk/>
            <pc:sldMk cId="2004188420" sldId="923"/>
            <ac:spMk id="85" creationId="{08108C16-F4C0-44AA-999D-17BD39219B24}"/>
          </ac:spMkLst>
        </pc:spChg>
        <pc:spChg chg="add del">
          <ac:chgData name="Magd NAGUI" userId="9400200f-dbcf-4b57-9ed9-a60728b9d803" providerId="ADAL" clId="{E4FC1D2D-3858-41AC-BBC0-0D5FB8CB4B20}" dt="2021-01-20T22:16:39.751" v="1427" actId="26606"/>
          <ac:spMkLst>
            <pc:docMk/>
            <pc:sldMk cId="2004188420" sldId="923"/>
            <ac:spMk id="87" creationId="{CDC29AC1-2821-4FCC-B597-88DAF39C36FE}"/>
          </ac:spMkLst>
        </pc:spChg>
        <pc:spChg chg="add del">
          <ac:chgData name="Magd NAGUI" userId="9400200f-dbcf-4b57-9ed9-a60728b9d803" providerId="ADAL" clId="{E4FC1D2D-3858-41AC-BBC0-0D5FB8CB4B20}" dt="2021-01-20T22:16:39.751" v="1427" actId="26606"/>
          <ac:spMkLst>
            <pc:docMk/>
            <pc:sldMk cId="2004188420" sldId="923"/>
            <ac:spMk id="89" creationId="{0640CCAE-325C-4DD0-BB26-38BF690F3BBB}"/>
          </ac:spMkLst>
        </pc:spChg>
        <pc:spChg chg="add del">
          <ac:chgData name="Magd NAGUI" userId="9400200f-dbcf-4b57-9ed9-a60728b9d803" providerId="ADAL" clId="{E4FC1D2D-3858-41AC-BBC0-0D5FB8CB4B20}" dt="2021-01-20T22:16:39.751" v="1427" actId="26606"/>
          <ac:spMkLst>
            <pc:docMk/>
            <pc:sldMk cId="2004188420" sldId="923"/>
            <ac:spMk id="91" creationId="{C8F10CB3-3B5E-4C7A-98CF-B87454DDFA39}"/>
          </ac:spMkLst>
        </pc:spChg>
        <pc:spChg chg="add del">
          <ac:chgData name="Magd NAGUI" userId="9400200f-dbcf-4b57-9ed9-a60728b9d803" providerId="ADAL" clId="{E4FC1D2D-3858-41AC-BBC0-0D5FB8CB4B20}" dt="2021-01-20T22:17:38.211" v="1436" actId="26606"/>
          <ac:spMkLst>
            <pc:docMk/>
            <pc:sldMk cId="2004188420" sldId="923"/>
            <ac:spMk id="93" creationId="{AEECF78C-1048-456C-88A0-441412321169}"/>
          </ac:spMkLst>
        </pc:spChg>
        <pc:spChg chg="add del">
          <ac:chgData name="Magd NAGUI" userId="9400200f-dbcf-4b57-9ed9-a60728b9d803" providerId="ADAL" clId="{E4FC1D2D-3858-41AC-BBC0-0D5FB8CB4B20}" dt="2021-01-20T22:17:38.211" v="1436" actId="26606"/>
          <ac:spMkLst>
            <pc:docMk/>
            <pc:sldMk cId="2004188420" sldId="923"/>
            <ac:spMk id="94" creationId="{F4C8155D-EBB3-4B50-B945-2D47A2C5CE37}"/>
          </ac:spMkLst>
        </pc:spChg>
        <pc:spChg chg="add del">
          <ac:chgData name="Magd NAGUI" userId="9400200f-dbcf-4b57-9ed9-a60728b9d803" providerId="ADAL" clId="{E4FC1D2D-3858-41AC-BBC0-0D5FB8CB4B20}" dt="2021-01-20T22:17:38.211" v="1436" actId="26606"/>
          <ac:spMkLst>
            <pc:docMk/>
            <pc:sldMk cId="2004188420" sldId="923"/>
            <ac:spMk id="95" creationId="{EE99A833-6C48-4919-98F7-4D15C73698E6}"/>
          </ac:spMkLst>
        </pc:spChg>
        <pc:spChg chg="add del">
          <ac:chgData name="Magd NAGUI" userId="9400200f-dbcf-4b57-9ed9-a60728b9d803" providerId="ADAL" clId="{E4FC1D2D-3858-41AC-BBC0-0D5FB8CB4B20}" dt="2021-01-20T22:17:38.211" v="1436" actId="26606"/>
          <ac:spMkLst>
            <pc:docMk/>
            <pc:sldMk cId="2004188420" sldId="923"/>
            <ac:spMk id="96" creationId="{CF523106-7311-45AB-A97A-9BE6E22AC5EB}"/>
          </ac:spMkLst>
        </pc:spChg>
        <pc:spChg chg="add del">
          <ac:chgData name="Magd NAGUI" userId="9400200f-dbcf-4b57-9ed9-a60728b9d803" providerId="ADAL" clId="{E4FC1D2D-3858-41AC-BBC0-0D5FB8CB4B20}" dt="2021-01-20T22:17:38.211" v="1436" actId="26606"/>
          <ac:spMkLst>
            <pc:docMk/>
            <pc:sldMk cId="2004188420" sldId="923"/>
            <ac:spMk id="97" creationId="{7C1CFE70-2BD5-4661-8AF9-D097E65E70CE}"/>
          </ac:spMkLst>
        </pc:spChg>
        <pc:spChg chg="add del">
          <ac:chgData name="Magd NAGUI" userId="9400200f-dbcf-4b57-9ed9-a60728b9d803" providerId="ADAL" clId="{E4FC1D2D-3858-41AC-BBC0-0D5FB8CB4B20}" dt="2021-01-20T22:17:38.211" v="1436" actId="26606"/>
          <ac:spMkLst>
            <pc:docMk/>
            <pc:sldMk cId="2004188420" sldId="923"/>
            <ac:spMk id="98" creationId="{5A6B4445-DDB3-4971-8FBA-4DCAF08C09F4}"/>
          </ac:spMkLst>
        </pc:spChg>
        <pc:spChg chg="add del">
          <ac:chgData name="Magd NAGUI" userId="9400200f-dbcf-4b57-9ed9-a60728b9d803" providerId="ADAL" clId="{E4FC1D2D-3858-41AC-BBC0-0D5FB8CB4B20}" dt="2021-01-20T22:16:58.310" v="1431" actId="26606"/>
          <ac:spMkLst>
            <pc:docMk/>
            <pc:sldMk cId="2004188420" sldId="923"/>
            <ac:spMk id="103" creationId="{08D97BCC-370B-4538-9D62-136AC63434E5}"/>
          </ac:spMkLst>
        </pc:spChg>
        <pc:spChg chg="add del">
          <ac:chgData name="Magd NAGUI" userId="9400200f-dbcf-4b57-9ed9-a60728b9d803" providerId="ADAL" clId="{E4FC1D2D-3858-41AC-BBC0-0D5FB8CB4B20}" dt="2021-01-20T22:16:58.310" v="1431" actId="26606"/>
          <ac:spMkLst>
            <pc:docMk/>
            <pc:sldMk cId="2004188420" sldId="923"/>
            <ac:spMk id="105" creationId="{AC1BA173-64A6-4ACF-A849-F0194E82D66F}"/>
          </ac:spMkLst>
        </pc:spChg>
        <pc:spChg chg="add del">
          <ac:chgData name="Magd NAGUI" userId="9400200f-dbcf-4b57-9ed9-a60728b9d803" providerId="ADAL" clId="{E4FC1D2D-3858-41AC-BBC0-0D5FB8CB4B20}" dt="2021-01-20T22:16:58.310" v="1431" actId="26606"/>
          <ac:spMkLst>
            <pc:docMk/>
            <pc:sldMk cId="2004188420" sldId="923"/>
            <ac:spMk id="107" creationId="{5DA699A9-471A-451C-8D64-4BBFBB790D0C}"/>
          </ac:spMkLst>
        </pc:spChg>
        <pc:spChg chg="add del">
          <ac:chgData name="Magd NAGUI" userId="9400200f-dbcf-4b57-9ed9-a60728b9d803" providerId="ADAL" clId="{E4FC1D2D-3858-41AC-BBC0-0D5FB8CB4B20}" dt="2021-01-20T22:16:58.310" v="1431" actId="26606"/>
          <ac:spMkLst>
            <pc:docMk/>
            <pc:sldMk cId="2004188420" sldId="923"/>
            <ac:spMk id="109" creationId="{4FF79B19-2390-46F4-BD3F-E2F55F6E149F}"/>
          </ac:spMkLst>
        </pc:spChg>
        <pc:spChg chg="add del">
          <ac:chgData name="Magd NAGUI" userId="9400200f-dbcf-4b57-9ed9-a60728b9d803" providerId="ADAL" clId="{E4FC1D2D-3858-41AC-BBC0-0D5FB8CB4B20}" dt="2021-01-20T22:17:30.508" v="1433" actId="26606"/>
          <ac:spMkLst>
            <pc:docMk/>
            <pc:sldMk cId="2004188420" sldId="923"/>
            <ac:spMk id="113" creationId="{5CB593EA-2F98-479F-B4C4-F366571FA64D}"/>
          </ac:spMkLst>
        </pc:spChg>
        <pc:spChg chg="add del">
          <ac:chgData name="Magd NAGUI" userId="9400200f-dbcf-4b57-9ed9-a60728b9d803" providerId="ADAL" clId="{E4FC1D2D-3858-41AC-BBC0-0D5FB8CB4B20}" dt="2021-01-20T22:17:30.508" v="1433" actId="26606"/>
          <ac:spMkLst>
            <pc:docMk/>
            <pc:sldMk cId="2004188420" sldId="923"/>
            <ac:spMk id="114" creationId="{39BEB6D0-9E4E-4221-93D1-74ABECEE9EFC}"/>
          </ac:spMkLst>
        </pc:spChg>
        <pc:spChg chg="add del">
          <ac:chgData name="Magd NAGUI" userId="9400200f-dbcf-4b57-9ed9-a60728b9d803" providerId="ADAL" clId="{E4FC1D2D-3858-41AC-BBC0-0D5FB8CB4B20}" dt="2021-01-20T22:17:38.205" v="1435" actId="26606"/>
          <ac:spMkLst>
            <pc:docMk/>
            <pc:sldMk cId="2004188420" sldId="923"/>
            <ac:spMk id="116" creationId="{07977D39-626F-40D7-B00F-16E02602DD5A}"/>
          </ac:spMkLst>
        </pc:spChg>
        <pc:spChg chg="add del">
          <ac:chgData name="Magd NAGUI" userId="9400200f-dbcf-4b57-9ed9-a60728b9d803" providerId="ADAL" clId="{E4FC1D2D-3858-41AC-BBC0-0D5FB8CB4B20}" dt="2021-01-20T22:17:38.205" v="1435" actId="26606"/>
          <ac:spMkLst>
            <pc:docMk/>
            <pc:sldMk cId="2004188420" sldId="923"/>
            <ac:spMk id="117" creationId="{B905CDE4-B751-4B3E-B625-6E59F8903414}"/>
          </ac:spMkLst>
        </pc:spChg>
        <pc:spChg chg="add del">
          <ac:chgData name="Magd NAGUI" userId="9400200f-dbcf-4b57-9ed9-a60728b9d803" providerId="ADAL" clId="{E4FC1D2D-3858-41AC-BBC0-0D5FB8CB4B20}" dt="2021-01-20T22:17:38.205" v="1435" actId="26606"/>
          <ac:spMkLst>
            <pc:docMk/>
            <pc:sldMk cId="2004188420" sldId="923"/>
            <ac:spMk id="118" creationId="{08108C16-F4C0-44AA-999D-17BD39219B24}"/>
          </ac:spMkLst>
        </pc:spChg>
        <pc:spChg chg="add del">
          <ac:chgData name="Magd NAGUI" userId="9400200f-dbcf-4b57-9ed9-a60728b9d803" providerId="ADAL" clId="{E4FC1D2D-3858-41AC-BBC0-0D5FB8CB4B20}" dt="2021-01-20T22:17:38.205" v="1435" actId="26606"/>
          <ac:spMkLst>
            <pc:docMk/>
            <pc:sldMk cId="2004188420" sldId="923"/>
            <ac:spMk id="119" creationId="{C8F10CB3-3B5E-4C7A-98CF-B87454DDFA39}"/>
          </ac:spMkLst>
        </pc:spChg>
        <pc:spChg chg="add">
          <ac:chgData name="Magd NAGUI" userId="9400200f-dbcf-4b57-9ed9-a60728b9d803" providerId="ADAL" clId="{E4FC1D2D-3858-41AC-BBC0-0D5FB8CB4B20}" dt="2021-01-20T22:17:38.211" v="1436" actId="26606"/>
          <ac:spMkLst>
            <pc:docMk/>
            <pc:sldMk cId="2004188420" sldId="923"/>
            <ac:spMk id="121" creationId="{07977D39-626F-40D7-B00F-16E02602DD5A}"/>
          </ac:spMkLst>
        </pc:spChg>
        <pc:spChg chg="add">
          <ac:chgData name="Magd NAGUI" userId="9400200f-dbcf-4b57-9ed9-a60728b9d803" providerId="ADAL" clId="{E4FC1D2D-3858-41AC-BBC0-0D5FB8CB4B20}" dt="2021-01-20T22:17:38.211" v="1436" actId="26606"/>
          <ac:spMkLst>
            <pc:docMk/>
            <pc:sldMk cId="2004188420" sldId="923"/>
            <ac:spMk id="122" creationId="{B905CDE4-B751-4B3E-B625-6E59F8903414}"/>
          </ac:spMkLst>
        </pc:spChg>
        <pc:spChg chg="add">
          <ac:chgData name="Magd NAGUI" userId="9400200f-dbcf-4b57-9ed9-a60728b9d803" providerId="ADAL" clId="{E4FC1D2D-3858-41AC-BBC0-0D5FB8CB4B20}" dt="2021-01-20T22:17:38.211" v="1436" actId="26606"/>
          <ac:spMkLst>
            <pc:docMk/>
            <pc:sldMk cId="2004188420" sldId="923"/>
            <ac:spMk id="123" creationId="{08108C16-F4C0-44AA-999D-17BD39219B24}"/>
          </ac:spMkLst>
        </pc:spChg>
        <pc:spChg chg="add">
          <ac:chgData name="Magd NAGUI" userId="9400200f-dbcf-4b57-9ed9-a60728b9d803" providerId="ADAL" clId="{E4FC1D2D-3858-41AC-BBC0-0D5FB8CB4B20}" dt="2021-01-20T22:17:38.211" v="1436" actId="26606"/>
          <ac:spMkLst>
            <pc:docMk/>
            <pc:sldMk cId="2004188420" sldId="923"/>
            <ac:spMk id="124" creationId="{CDC29AC1-2821-4FCC-B597-88DAF39C36FE}"/>
          </ac:spMkLst>
        </pc:spChg>
        <pc:spChg chg="add">
          <ac:chgData name="Magd NAGUI" userId="9400200f-dbcf-4b57-9ed9-a60728b9d803" providerId="ADAL" clId="{E4FC1D2D-3858-41AC-BBC0-0D5FB8CB4B20}" dt="2021-01-20T22:17:38.211" v="1436" actId="26606"/>
          <ac:spMkLst>
            <pc:docMk/>
            <pc:sldMk cId="2004188420" sldId="923"/>
            <ac:spMk id="125" creationId="{C8F10CB3-3B5E-4C7A-98CF-B87454DDFA39}"/>
          </ac:spMkLst>
        </pc:spChg>
        <pc:picChg chg="mod ord">
          <ac:chgData name="Magd NAGUI" userId="9400200f-dbcf-4b57-9ed9-a60728b9d803" providerId="ADAL" clId="{E4FC1D2D-3858-41AC-BBC0-0D5FB8CB4B20}" dt="2021-01-20T22:17:38.211" v="1436" actId="26606"/>
          <ac:picMkLst>
            <pc:docMk/>
            <pc:sldMk cId="2004188420" sldId="923"/>
            <ac:picMk id="4" creationId="{454BBE33-8617-4261-82EC-003D45617099}"/>
          </ac:picMkLst>
        </pc:picChg>
        <pc:picChg chg="add mod ord">
          <ac:chgData name="Magd NAGUI" userId="9400200f-dbcf-4b57-9ed9-a60728b9d803" providerId="ADAL" clId="{E4FC1D2D-3858-41AC-BBC0-0D5FB8CB4B20}" dt="2021-01-20T22:17:38.211" v="1436" actId="26606"/>
          <ac:picMkLst>
            <pc:docMk/>
            <pc:sldMk cId="2004188420" sldId="923"/>
            <ac:picMk id="5" creationId="{91AD8D8E-D9A3-42D6-9F4A-162453FEB5BA}"/>
          </ac:picMkLst>
        </pc:picChg>
        <pc:picChg chg="del mod ord">
          <ac:chgData name="Magd NAGUI" userId="9400200f-dbcf-4b57-9ed9-a60728b9d803" providerId="ADAL" clId="{E4FC1D2D-3858-41AC-BBC0-0D5FB8CB4B20}" dt="2021-01-20T22:16:53.262" v="1429" actId="478"/>
          <ac:picMkLst>
            <pc:docMk/>
            <pc:sldMk cId="2004188420" sldId="923"/>
            <ac:picMk id="9" creationId="{40176F0D-6247-4AD3-8193-5AF26BD6218D}"/>
          </ac:picMkLst>
        </pc:picChg>
        <pc:picChg chg="add mod ord">
          <ac:chgData name="Magd NAGUI" userId="9400200f-dbcf-4b57-9ed9-a60728b9d803" providerId="ADAL" clId="{E4FC1D2D-3858-41AC-BBC0-0D5FB8CB4B20}" dt="2021-01-20T22:17:38.211" v="1436" actId="26606"/>
          <ac:picMkLst>
            <pc:docMk/>
            <pc:sldMk cId="2004188420" sldId="923"/>
            <ac:picMk id="10" creationId="{11B8792C-811C-40D7-9E92-B68F97049587}"/>
          </ac:picMkLst>
        </pc:picChg>
        <pc:picChg chg="mod ord">
          <ac:chgData name="Magd NAGUI" userId="9400200f-dbcf-4b57-9ed9-a60728b9d803" providerId="ADAL" clId="{E4FC1D2D-3858-41AC-BBC0-0D5FB8CB4B20}" dt="2021-01-20T22:17:38.211" v="1436" actId="26606"/>
          <ac:picMkLst>
            <pc:docMk/>
            <pc:sldMk cId="2004188420" sldId="923"/>
            <ac:picMk id="11" creationId="{BA08454C-1E54-4B01-BFA9-63A475D20941}"/>
          </ac:picMkLst>
        </pc:picChg>
        <pc:picChg chg="add del mod">
          <ac:chgData name="Magd NAGUI" userId="9400200f-dbcf-4b57-9ed9-a60728b9d803" providerId="ADAL" clId="{E4FC1D2D-3858-41AC-BBC0-0D5FB8CB4B20}" dt="2021-01-20T22:15:37.009" v="1415" actId="478"/>
          <ac:picMkLst>
            <pc:docMk/>
            <pc:sldMk cId="2004188420" sldId="923"/>
            <ac:picMk id="13" creationId="{6543E0BB-2F63-4B74-AA14-63FB23D79C4E}"/>
          </ac:picMkLst>
        </pc:picChg>
        <pc:picChg chg="add mod ord">
          <ac:chgData name="Magd NAGUI" userId="9400200f-dbcf-4b57-9ed9-a60728b9d803" providerId="ADAL" clId="{E4FC1D2D-3858-41AC-BBC0-0D5FB8CB4B20}" dt="2021-01-20T22:17:38.211" v="1436" actId="26606"/>
          <ac:picMkLst>
            <pc:docMk/>
            <pc:sldMk cId="2004188420" sldId="923"/>
            <ac:picMk id="15" creationId="{99CE5CE8-C62C-48B0-94AB-91924E846BE9}"/>
          </ac:picMkLst>
        </pc:picChg>
        <pc:cxnChg chg="add del">
          <ac:chgData name="Magd NAGUI" userId="9400200f-dbcf-4b57-9ed9-a60728b9d803" providerId="ADAL" clId="{E4FC1D2D-3858-41AC-BBC0-0D5FB8CB4B20}" dt="2021-01-20T22:15:44.614" v="1419" actId="26606"/>
          <ac:cxnSpMkLst>
            <pc:docMk/>
            <pc:sldMk cId="2004188420" sldId="923"/>
            <ac:cxnSpMk id="57" creationId="{43C9CCA8-3CEC-4CD0-A624-A701C612511D}"/>
          </ac:cxnSpMkLst>
        </pc:cxnChg>
        <pc:cxnChg chg="add del">
          <ac:chgData name="Magd NAGUI" userId="9400200f-dbcf-4b57-9ed9-a60728b9d803" providerId="ADAL" clId="{E4FC1D2D-3858-41AC-BBC0-0D5FB8CB4B20}" dt="2021-01-20T22:15:44.614" v="1419" actId="26606"/>
          <ac:cxnSpMkLst>
            <pc:docMk/>
            <pc:sldMk cId="2004188420" sldId="923"/>
            <ac:cxnSpMk id="60" creationId="{A88CB8AF-5631-45C6-BFEC-971C4D6E5836}"/>
          </ac:cxnSpMkLst>
        </pc:cxnChg>
        <pc:cxnChg chg="add del">
          <ac:chgData name="Magd NAGUI" userId="9400200f-dbcf-4b57-9ed9-a60728b9d803" providerId="ADAL" clId="{E4FC1D2D-3858-41AC-BBC0-0D5FB8CB4B20}" dt="2021-01-20T22:15:44.614" v="1419" actId="26606"/>
          <ac:cxnSpMkLst>
            <pc:docMk/>
            <pc:sldMk cId="2004188420" sldId="923"/>
            <ac:cxnSpMk id="61" creationId="{9F2EA1AF-73AB-4FCB-B4EE-0E42E7250F64}"/>
          </ac:cxnSpMkLst>
        </pc:cxnChg>
        <pc:cxnChg chg="add del">
          <ac:chgData name="Magd NAGUI" userId="9400200f-dbcf-4b57-9ed9-a60728b9d803" providerId="ADAL" clId="{E4FC1D2D-3858-41AC-BBC0-0D5FB8CB4B20}" dt="2021-01-20T22:15:44.614" v="1419" actId="26606"/>
          <ac:cxnSpMkLst>
            <pc:docMk/>
            <pc:sldMk cId="2004188420" sldId="923"/>
            <ac:cxnSpMk id="62" creationId="{65A18FBF-6157-4210-BEF2-9A6C31FA89AD}"/>
          </ac:cxnSpMkLst>
        </pc:cxnChg>
        <pc:cxnChg chg="add del">
          <ac:chgData name="Magd NAGUI" userId="9400200f-dbcf-4b57-9ed9-a60728b9d803" providerId="ADAL" clId="{E4FC1D2D-3858-41AC-BBC0-0D5FB8CB4B20}" dt="2021-01-20T22:16:58.310" v="1431" actId="26606"/>
          <ac:cxnSpMkLst>
            <pc:docMk/>
            <pc:sldMk cId="2004188420" sldId="923"/>
            <ac:cxnSpMk id="111" creationId="{92D7380E-05F8-4B98-9D58-B34C09FC66B3}"/>
          </ac:cxnSpMkLst>
        </pc:cxnChg>
      </pc:sldChg>
      <pc:sldChg chg="modSp mod">
        <pc:chgData name="Magd NAGUI" userId="9400200f-dbcf-4b57-9ed9-a60728b9d803" providerId="ADAL" clId="{E4FC1D2D-3858-41AC-BBC0-0D5FB8CB4B20}" dt="2021-01-20T21:20:29.783" v="118" actId="20577"/>
        <pc:sldMkLst>
          <pc:docMk/>
          <pc:sldMk cId="3368530422" sldId="924"/>
        </pc:sldMkLst>
        <pc:spChg chg="mod">
          <ac:chgData name="Magd NAGUI" userId="9400200f-dbcf-4b57-9ed9-a60728b9d803" providerId="ADAL" clId="{E4FC1D2D-3858-41AC-BBC0-0D5FB8CB4B20}" dt="2021-01-20T21:20:29.783" v="118" actId="20577"/>
          <ac:spMkLst>
            <pc:docMk/>
            <pc:sldMk cId="3368530422" sldId="924"/>
            <ac:spMk id="8" creationId="{FD29993C-BFAE-4E10-B8E1-8A7659152FE3}"/>
          </ac:spMkLst>
        </pc:spChg>
      </pc:sldChg>
      <pc:sldChg chg="addSp delSp modSp new mod setBg setClrOvrMap">
        <pc:chgData name="Magd NAGUI" userId="9400200f-dbcf-4b57-9ed9-a60728b9d803" providerId="ADAL" clId="{E4FC1D2D-3858-41AC-BBC0-0D5FB8CB4B20}" dt="2021-01-20T22:30:34.351" v="1532" actId="26606"/>
        <pc:sldMkLst>
          <pc:docMk/>
          <pc:sldMk cId="2171162445" sldId="925"/>
        </pc:sldMkLst>
        <pc:spChg chg="mod ord">
          <ac:chgData name="Magd NAGUI" userId="9400200f-dbcf-4b57-9ed9-a60728b9d803" providerId="ADAL" clId="{E4FC1D2D-3858-41AC-BBC0-0D5FB8CB4B20}" dt="2021-01-20T22:30:34.336" v="1531" actId="26606"/>
          <ac:spMkLst>
            <pc:docMk/>
            <pc:sldMk cId="2171162445" sldId="925"/>
            <ac:spMk id="2" creationId="{87323BC5-8278-4507-B268-E478EA4A64C0}"/>
          </ac:spMkLst>
        </pc:spChg>
        <pc:spChg chg="del">
          <ac:chgData name="Magd NAGUI" userId="9400200f-dbcf-4b57-9ed9-a60728b9d803" providerId="ADAL" clId="{E4FC1D2D-3858-41AC-BBC0-0D5FB8CB4B20}" dt="2021-01-12T20:07:18.303" v="2" actId="931"/>
          <ac:spMkLst>
            <pc:docMk/>
            <pc:sldMk cId="2171162445" sldId="925"/>
            <ac:spMk id="3" creationId="{A3B227B8-0CB4-4AEE-AB2B-7E315E3E38F1}"/>
          </ac:spMkLst>
        </pc:spChg>
        <pc:spChg chg="mod ord">
          <ac:chgData name="Magd NAGUI" userId="9400200f-dbcf-4b57-9ed9-a60728b9d803" providerId="ADAL" clId="{E4FC1D2D-3858-41AC-BBC0-0D5FB8CB4B20}" dt="2021-01-20T22:30:34.336" v="1531" actId="26606"/>
          <ac:spMkLst>
            <pc:docMk/>
            <pc:sldMk cId="2171162445" sldId="925"/>
            <ac:spMk id="4" creationId="{47FE1ED0-8B23-4A6A-A49E-5B5C2A182BEC}"/>
          </ac:spMkLst>
        </pc:spChg>
        <pc:spChg chg="mod ord">
          <ac:chgData name="Magd NAGUI" userId="9400200f-dbcf-4b57-9ed9-a60728b9d803" providerId="ADAL" clId="{E4FC1D2D-3858-41AC-BBC0-0D5FB8CB4B20}" dt="2021-01-20T22:30:34.336" v="1531" actId="26606"/>
          <ac:spMkLst>
            <pc:docMk/>
            <pc:sldMk cId="2171162445" sldId="925"/>
            <ac:spMk id="5" creationId="{3548FFC1-DD59-4701-9573-671E117DF97B}"/>
          </ac:spMkLst>
        </pc:spChg>
        <pc:spChg chg="mod ord">
          <ac:chgData name="Magd NAGUI" userId="9400200f-dbcf-4b57-9ed9-a60728b9d803" providerId="ADAL" clId="{E4FC1D2D-3858-41AC-BBC0-0D5FB8CB4B20}" dt="2021-01-20T22:30:34.336" v="1531" actId="26606"/>
          <ac:spMkLst>
            <pc:docMk/>
            <pc:sldMk cId="2171162445" sldId="925"/>
            <ac:spMk id="6" creationId="{FA028C91-EB3D-4226-B8E8-46983F2B0824}"/>
          </ac:spMkLst>
        </pc:spChg>
        <pc:spChg chg="add del">
          <ac:chgData name="Magd NAGUI" userId="9400200f-dbcf-4b57-9ed9-a60728b9d803" providerId="ADAL" clId="{E4FC1D2D-3858-41AC-BBC0-0D5FB8CB4B20}" dt="2021-01-12T20:08:45.030" v="11" actId="26606"/>
          <ac:spMkLst>
            <pc:docMk/>
            <pc:sldMk cId="2171162445" sldId="925"/>
            <ac:spMk id="18" creationId="{393C5735-389B-4B9D-898B-0D852A1EBE86}"/>
          </ac:spMkLst>
        </pc:spChg>
        <pc:spChg chg="add del">
          <ac:chgData name="Magd NAGUI" userId="9400200f-dbcf-4b57-9ed9-a60728b9d803" providerId="ADAL" clId="{E4FC1D2D-3858-41AC-BBC0-0D5FB8CB4B20}" dt="2021-01-12T20:08:58.660" v="15" actId="26606"/>
          <ac:spMkLst>
            <pc:docMk/>
            <pc:sldMk cId="2171162445" sldId="925"/>
            <ac:spMk id="19" creationId="{928F64C6-FE22-4FC1-A763-DFCC514811BD}"/>
          </ac:spMkLst>
        </pc:spChg>
        <pc:spChg chg="add del">
          <ac:chgData name="Magd NAGUI" userId="9400200f-dbcf-4b57-9ed9-a60728b9d803" providerId="ADAL" clId="{E4FC1D2D-3858-41AC-BBC0-0D5FB8CB4B20}" dt="2021-01-12T20:08:45.030" v="11" actId="26606"/>
          <ac:spMkLst>
            <pc:docMk/>
            <pc:sldMk cId="2171162445" sldId="925"/>
            <ac:spMk id="21" creationId="{EBB6D9F6-3E47-45AD-8461-718A3C87E3E8}"/>
          </ac:spMkLst>
        </pc:spChg>
        <pc:spChg chg="add del">
          <ac:chgData name="Magd NAGUI" userId="9400200f-dbcf-4b57-9ed9-a60728b9d803" providerId="ADAL" clId="{E4FC1D2D-3858-41AC-BBC0-0D5FB8CB4B20}" dt="2021-01-12T20:08:45.030" v="11" actId="26606"/>
          <ac:spMkLst>
            <pc:docMk/>
            <pc:sldMk cId="2171162445" sldId="925"/>
            <ac:spMk id="23" creationId="{A3B16A00-A549-4B07-B8C2-4B3A966D9E26}"/>
          </ac:spMkLst>
        </pc:spChg>
        <pc:spChg chg="add del">
          <ac:chgData name="Magd NAGUI" userId="9400200f-dbcf-4b57-9ed9-a60728b9d803" providerId="ADAL" clId="{E4FC1D2D-3858-41AC-BBC0-0D5FB8CB4B20}" dt="2021-01-12T20:08:45.030" v="11" actId="26606"/>
          <ac:spMkLst>
            <pc:docMk/>
            <pc:sldMk cId="2171162445" sldId="925"/>
            <ac:spMk id="25" creationId="{33B86BAE-87B4-4192-ABB2-627FFC965AC7}"/>
          </ac:spMkLst>
        </pc:spChg>
        <pc:spChg chg="add del">
          <ac:chgData name="Magd NAGUI" userId="9400200f-dbcf-4b57-9ed9-a60728b9d803" providerId="ADAL" clId="{E4FC1D2D-3858-41AC-BBC0-0D5FB8CB4B20}" dt="2021-01-12T20:08:45.030" v="11" actId="26606"/>
          <ac:spMkLst>
            <pc:docMk/>
            <pc:sldMk cId="2171162445" sldId="925"/>
            <ac:spMk id="27" creationId="{22BB4F03-4463-45CC-89A7-8E03412EDDBF}"/>
          </ac:spMkLst>
        </pc:spChg>
        <pc:spChg chg="add del">
          <ac:chgData name="Magd NAGUI" userId="9400200f-dbcf-4b57-9ed9-a60728b9d803" providerId="ADAL" clId="{E4FC1D2D-3858-41AC-BBC0-0D5FB8CB4B20}" dt="2021-01-12T20:08:45.030" v="11" actId="26606"/>
          <ac:spMkLst>
            <pc:docMk/>
            <pc:sldMk cId="2171162445" sldId="925"/>
            <ac:spMk id="29" creationId="{80E1AEAE-1F52-4C29-925C-27738417E9F5}"/>
          </ac:spMkLst>
        </pc:spChg>
        <pc:spChg chg="add del">
          <ac:chgData name="Magd NAGUI" userId="9400200f-dbcf-4b57-9ed9-a60728b9d803" providerId="ADAL" clId="{E4FC1D2D-3858-41AC-BBC0-0D5FB8CB4B20}" dt="2021-01-12T20:08:49.103" v="13" actId="26606"/>
          <ac:spMkLst>
            <pc:docMk/>
            <pc:sldMk cId="2171162445" sldId="925"/>
            <ac:spMk id="31" creationId="{3611733F-E5BD-49F1-953E-8029C6596AF2}"/>
          </ac:spMkLst>
        </pc:spChg>
        <pc:spChg chg="add del">
          <ac:chgData name="Magd NAGUI" userId="9400200f-dbcf-4b57-9ed9-a60728b9d803" providerId="ADAL" clId="{E4FC1D2D-3858-41AC-BBC0-0D5FB8CB4B20}" dt="2021-01-12T20:08:49.103" v="13" actId="26606"/>
          <ac:spMkLst>
            <pc:docMk/>
            <pc:sldMk cId="2171162445" sldId="925"/>
            <ac:spMk id="32" creationId="{6EA0003C-06B7-4E3A-9E9A-2DA8CA829F71}"/>
          </ac:spMkLst>
        </pc:spChg>
        <pc:spChg chg="add del">
          <ac:chgData name="Magd NAGUI" userId="9400200f-dbcf-4b57-9ed9-a60728b9d803" providerId="ADAL" clId="{E4FC1D2D-3858-41AC-BBC0-0D5FB8CB4B20}" dt="2021-01-12T20:08:49.103" v="13" actId="26606"/>
          <ac:spMkLst>
            <pc:docMk/>
            <pc:sldMk cId="2171162445" sldId="925"/>
            <ac:spMk id="33" creationId="{C00CC55A-9DBA-406A-8A08-2DC4D8980B84}"/>
          </ac:spMkLst>
        </pc:spChg>
        <pc:spChg chg="add del">
          <ac:chgData name="Magd NAGUI" userId="9400200f-dbcf-4b57-9ed9-a60728b9d803" providerId="ADAL" clId="{E4FC1D2D-3858-41AC-BBC0-0D5FB8CB4B20}" dt="2021-01-12T20:09:04.162" v="17" actId="26606"/>
          <ac:spMkLst>
            <pc:docMk/>
            <pc:sldMk cId="2171162445" sldId="925"/>
            <ac:spMk id="40" creationId="{6113EC7C-368D-469A-9B5C-F3555B088E66}"/>
          </ac:spMkLst>
        </pc:spChg>
        <pc:spChg chg="add del">
          <ac:chgData name="Magd NAGUI" userId="9400200f-dbcf-4b57-9ed9-a60728b9d803" providerId="ADAL" clId="{E4FC1D2D-3858-41AC-BBC0-0D5FB8CB4B20}" dt="2021-01-12T20:09:04.162" v="17" actId="26606"/>
          <ac:spMkLst>
            <pc:docMk/>
            <pc:sldMk cId="2171162445" sldId="925"/>
            <ac:spMk id="41" creationId="{AE5AB68F-B9E1-4DA1-AB10-3AACF3E6BB28}"/>
          </ac:spMkLst>
        </pc:spChg>
        <pc:spChg chg="add del">
          <ac:chgData name="Magd NAGUI" userId="9400200f-dbcf-4b57-9ed9-a60728b9d803" providerId="ADAL" clId="{E4FC1D2D-3858-41AC-BBC0-0D5FB8CB4B20}" dt="2021-01-12T20:09:26.496" v="19" actId="26606"/>
          <ac:spMkLst>
            <pc:docMk/>
            <pc:sldMk cId="2171162445" sldId="925"/>
            <ac:spMk id="44" creationId="{4545836E-B050-4955-B80E-C5A35AC2F595}"/>
          </ac:spMkLst>
        </pc:spChg>
        <pc:spChg chg="add del">
          <ac:chgData name="Magd NAGUI" userId="9400200f-dbcf-4b57-9ed9-a60728b9d803" providerId="ADAL" clId="{E4FC1D2D-3858-41AC-BBC0-0D5FB8CB4B20}" dt="2021-01-12T20:09:26.496" v="19" actId="26606"/>
          <ac:spMkLst>
            <pc:docMk/>
            <pc:sldMk cId="2171162445" sldId="925"/>
            <ac:spMk id="45" creationId="{A628292D-0555-4158-9B1A-07414B27FB1A}"/>
          </ac:spMkLst>
        </pc:spChg>
        <pc:spChg chg="add del">
          <ac:chgData name="Magd NAGUI" userId="9400200f-dbcf-4b57-9ed9-a60728b9d803" providerId="ADAL" clId="{E4FC1D2D-3858-41AC-BBC0-0D5FB8CB4B20}" dt="2021-01-12T20:09:26.496" v="19" actId="26606"/>
          <ac:spMkLst>
            <pc:docMk/>
            <pc:sldMk cId="2171162445" sldId="925"/>
            <ac:spMk id="46" creationId="{5E6024A1-5F3D-4233-865A-57F6E860561A}"/>
          </ac:spMkLst>
        </pc:spChg>
        <pc:spChg chg="add del">
          <ac:chgData name="Magd NAGUI" userId="9400200f-dbcf-4b57-9ed9-a60728b9d803" providerId="ADAL" clId="{E4FC1D2D-3858-41AC-BBC0-0D5FB8CB4B20}" dt="2021-01-12T20:09:40.993" v="21" actId="26606"/>
          <ac:spMkLst>
            <pc:docMk/>
            <pc:sldMk cId="2171162445" sldId="925"/>
            <ac:spMk id="59" creationId="{4C2AC11E-3162-4990-A36E-92B07ECF16C2}"/>
          </ac:spMkLst>
        </pc:spChg>
        <pc:spChg chg="add del">
          <ac:chgData name="Magd NAGUI" userId="9400200f-dbcf-4b57-9ed9-a60728b9d803" providerId="ADAL" clId="{E4FC1D2D-3858-41AC-BBC0-0D5FB8CB4B20}" dt="2021-01-12T20:09:40.993" v="21" actId="26606"/>
          <ac:spMkLst>
            <pc:docMk/>
            <pc:sldMk cId="2171162445" sldId="925"/>
            <ac:spMk id="60" creationId="{9073D962-D3D2-4A72-8593-65C213CBFFC3}"/>
          </ac:spMkLst>
        </pc:spChg>
        <pc:spChg chg="add del">
          <ac:chgData name="Magd NAGUI" userId="9400200f-dbcf-4b57-9ed9-a60728b9d803" providerId="ADAL" clId="{E4FC1D2D-3858-41AC-BBC0-0D5FB8CB4B20}" dt="2021-01-12T20:09:40.993" v="21" actId="26606"/>
          <ac:spMkLst>
            <pc:docMk/>
            <pc:sldMk cId="2171162445" sldId="925"/>
            <ac:spMk id="61" creationId="{2387511B-F6E1-4929-AC90-94FB8B6B0F41}"/>
          </ac:spMkLst>
        </pc:spChg>
        <pc:spChg chg="add del">
          <ac:chgData name="Magd NAGUI" userId="9400200f-dbcf-4b57-9ed9-a60728b9d803" providerId="ADAL" clId="{E4FC1D2D-3858-41AC-BBC0-0D5FB8CB4B20}" dt="2021-01-12T20:09:40.993" v="21" actId="26606"/>
          <ac:spMkLst>
            <pc:docMk/>
            <pc:sldMk cId="2171162445" sldId="925"/>
            <ac:spMk id="62" creationId="{AA58F78C-27AB-465F-AA33-15E08AF267F9}"/>
          </ac:spMkLst>
        </pc:spChg>
        <pc:spChg chg="add del">
          <ac:chgData name="Magd NAGUI" userId="9400200f-dbcf-4b57-9ed9-a60728b9d803" providerId="ADAL" clId="{E4FC1D2D-3858-41AC-BBC0-0D5FB8CB4B20}" dt="2021-01-12T20:09:40.993" v="21" actId="26606"/>
          <ac:spMkLst>
            <pc:docMk/>
            <pc:sldMk cId="2171162445" sldId="925"/>
            <ac:spMk id="63" creationId="{32C606B5-1F59-4B76-A025-76E0AF3955B8}"/>
          </ac:spMkLst>
        </pc:spChg>
        <pc:spChg chg="add del">
          <ac:chgData name="Magd NAGUI" userId="9400200f-dbcf-4b57-9ed9-a60728b9d803" providerId="ADAL" clId="{E4FC1D2D-3858-41AC-BBC0-0D5FB8CB4B20}" dt="2021-01-12T20:10:00.265" v="23" actId="26606"/>
          <ac:spMkLst>
            <pc:docMk/>
            <pc:sldMk cId="2171162445" sldId="925"/>
            <ac:spMk id="65" creationId="{4E8F40FE-293C-453F-B8A6-4278993567DF}"/>
          </ac:spMkLst>
        </pc:spChg>
        <pc:spChg chg="add del">
          <ac:chgData name="Magd NAGUI" userId="9400200f-dbcf-4b57-9ed9-a60728b9d803" providerId="ADAL" clId="{E4FC1D2D-3858-41AC-BBC0-0D5FB8CB4B20}" dt="2021-01-12T20:10:00.265" v="23" actId="26606"/>
          <ac:spMkLst>
            <pc:docMk/>
            <pc:sldMk cId="2171162445" sldId="925"/>
            <ac:spMk id="66" creationId="{481EABE0-FA8E-49A5-A966-F0539111C953}"/>
          </ac:spMkLst>
        </pc:spChg>
        <pc:spChg chg="add del">
          <ac:chgData name="Magd NAGUI" userId="9400200f-dbcf-4b57-9ed9-a60728b9d803" providerId="ADAL" clId="{E4FC1D2D-3858-41AC-BBC0-0D5FB8CB4B20}" dt="2021-01-12T20:10:00.265" v="23" actId="26606"/>
          <ac:spMkLst>
            <pc:docMk/>
            <pc:sldMk cId="2171162445" sldId="925"/>
            <ac:spMk id="67" creationId="{56A3E26D-73B1-468C-B97B-BC1815959759}"/>
          </ac:spMkLst>
        </pc:spChg>
        <pc:spChg chg="add del">
          <ac:chgData name="Magd NAGUI" userId="9400200f-dbcf-4b57-9ed9-a60728b9d803" providerId="ADAL" clId="{E4FC1D2D-3858-41AC-BBC0-0D5FB8CB4B20}" dt="2021-01-12T20:10:00.265" v="23" actId="26606"/>
          <ac:spMkLst>
            <pc:docMk/>
            <pc:sldMk cId="2171162445" sldId="925"/>
            <ac:spMk id="68" creationId="{A2D547EB-8E50-4AE9-91B1-1183DE4BCA5A}"/>
          </ac:spMkLst>
        </pc:spChg>
        <pc:spChg chg="add del">
          <ac:chgData name="Magd NAGUI" userId="9400200f-dbcf-4b57-9ed9-a60728b9d803" providerId="ADAL" clId="{E4FC1D2D-3858-41AC-BBC0-0D5FB8CB4B20}" dt="2021-01-12T20:10:02.666" v="25" actId="26606"/>
          <ac:spMkLst>
            <pc:docMk/>
            <pc:sldMk cId="2171162445" sldId="925"/>
            <ac:spMk id="71" creationId="{7AE95D8F-9825-4222-8846-E3461598CC62}"/>
          </ac:spMkLst>
        </pc:spChg>
        <pc:spChg chg="add del">
          <ac:chgData name="Magd NAGUI" userId="9400200f-dbcf-4b57-9ed9-a60728b9d803" providerId="ADAL" clId="{E4FC1D2D-3858-41AC-BBC0-0D5FB8CB4B20}" dt="2021-01-12T20:10:04.837" v="27" actId="26606"/>
          <ac:spMkLst>
            <pc:docMk/>
            <pc:sldMk cId="2171162445" sldId="925"/>
            <ac:spMk id="76" creationId="{6E25EB17-46B3-4AFD-B33A-4AEC7F63F283}"/>
          </ac:spMkLst>
        </pc:spChg>
        <pc:spChg chg="add del">
          <ac:chgData name="Magd NAGUI" userId="9400200f-dbcf-4b57-9ed9-a60728b9d803" providerId="ADAL" clId="{E4FC1D2D-3858-41AC-BBC0-0D5FB8CB4B20}" dt="2021-01-12T20:10:04.837" v="27" actId="26606"/>
          <ac:spMkLst>
            <pc:docMk/>
            <pc:sldMk cId="2171162445" sldId="925"/>
            <ac:spMk id="77" creationId="{481EABE0-FA8E-49A5-A966-F0539111C953}"/>
          </ac:spMkLst>
        </pc:spChg>
        <pc:spChg chg="add del">
          <ac:chgData name="Magd NAGUI" userId="9400200f-dbcf-4b57-9ed9-a60728b9d803" providerId="ADAL" clId="{E4FC1D2D-3858-41AC-BBC0-0D5FB8CB4B20}" dt="2021-01-12T20:10:04.837" v="27" actId="26606"/>
          <ac:spMkLst>
            <pc:docMk/>
            <pc:sldMk cId="2171162445" sldId="925"/>
            <ac:spMk id="78" creationId="{56A3E26D-73B1-468C-B97B-BC1815959759}"/>
          </ac:spMkLst>
        </pc:spChg>
        <pc:spChg chg="add del">
          <ac:chgData name="Magd NAGUI" userId="9400200f-dbcf-4b57-9ed9-a60728b9d803" providerId="ADAL" clId="{E4FC1D2D-3858-41AC-BBC0-0D5FB8CB4B20}" dt="2021-01-12T20:10:04.837" v="27" actId="26606"/>
          <ac:spMkLst>
            <pc:docMk/>
            <pc:sldMk cId="2171162445" sldId="925"/>
            <ac:spMk id="79" creationId="{973F7E3C-0522-496C-9EDC-488CD9A28604}"/>
          </ac:spMkLst>
        </pc:spChg>
        <pc:spChg chg="add del">
          <ac:chgData name="Magd NAGUI" userId="9400200f-dbcf-4b57-9ed9-a60728b9d803" providerId="ADAL" clId="{E4FC1D2D-3858-41AC-BBC0-0D5FB8CB4B20}" dt="2021-01-12T20:10:15.216" v="29" actId="26606"/>
          <ac:spMkLst>
            <pc:docMk/>
            <pc:sldMk cId="2171162445" sldId="925"/>
            <ac:spMk id="81" creationId="{94BFCCA4-109C-4B21-816E-144FE75C38EE}"/>
          </ac:spMkLst>
        </pc:spChg>
        <pc:spChg chg="add del">
          <ac:chgData name="Magd NAGUI" userId="9400200f-dbcf-4b57-9ed9-a60728b9d803" providerId="ADAL" clId="{E4FC1D2D-3858-41AC-BBC0-0D5FB8CB4B20}" dt="2021-01-12T20:10:15.216" v="29" actId="26606"/>
          <ac:spMkLst>
            <pc:docMk/>
            <pc:sldMk cId="2171162445" sldId="925"/>
            <ac:spMk id="82" creationId="{0059B5C0-FEC8-4370-AF45-02E3AEF6FA6D}"/>
          </ac:spMkLst>
        </pc:spChg>
        <pc:spChg chg="add del">
          <ac:chgData name="Magd NAGUI" userId="9400200f-dbcf-4b57-9ed9-a60728b9d803" providerId="ADAL" clId="{E4FC1D2D-3858-41AC-BBC0-0D5FB8CB4B20}" dt="2021-01-12T20:10:15.216" v="29" actId="26606"/>
          <ac:spMkLst>
            <pc:docMk/>
            <pc:sldMk cId="2171162445" sldId="925"/>
            <ac:spMk id="83" creationId="{327AE6A2-A007-40F3-9C6E-A92B9A0664BE}"/>
          </ac:spMkLst>
        </pc:spChg>
        <pc:spChg chg="add del">
          <ac:chgData name="Magd NAGUI" userId="9400200f-dbcf-4b57-9ed9-a60728b9d803" providerId="ADAL" clId="{E4FC1D2D-3858-41AC-BBC0-0D5FB8CB4B20}" dt="2021-01-12T20:10:21.457" v="31" actId="26606"/>
          <ac:spMkLst>
            <pc:docMk/>
            <pc:sldMk cId="2171162445" sldId="925"/>
            <ac:spMk id="85" creationId="{04F99093-FB6D-43E0-AA45-FA744653E0F0}"/>
          </ac:spMkLst>
        </pc:spChg>
        <pc:spChg chg="add del">
          <ac:chgData name="Magd NAGUI" userId="9400200f-dbcf-4b57-9ed9-a60728b9d803" providerId="ADAL" clId="{E4FC1D2D-3858-41AC-BBC0-0D5FB8CB4B20}" dt="2021-01-12T20:10:21.457" v="31" actId="26606"/>
          <ac:spMkLst>
            <pc:docMk/>
            <pc:sldMk cId="2171162445" sldId="925"/>
            <ac:spMk id="86" creationId="{CE8B83EF-4FB2-4C16-B94A-73A8FBCD1EF9}"/>
          </ac:spMkLst>
        </pc:spChg>
        <pc:spChg chg="add del">
          <ac:chgData name="Magd NAGUI" userId="9400200f-dbcf-4b57-9ed9-a60728b9d803" providerId="ADAL" clId="{E4FC1D2D-3858-41AC-BBC0-0D5FB8CB4B20}" dt="2021-01-12T20:10:21.457" v="31" actId="26606"/>
          <ac:spMkLst>
            <pc:docMk/>
            <pc:sldMk cId="2171162445" sldId="925"/>
            <ac:spMk id="90" creationId="{41314737-90C8-4E8E-AC06-70FC0293F475}"/>
          </ac:spMkLst>
        </pc:spChg>
        <pc:spChg chg="add del">
          <ac:chgData name="Magd NAGUI" userId="9400200f-dbcf-4b57-9ed9-a60728b9d803" providerId="ADAL" clId="{E4FC1D2D-3858-41AC-BBC0-0D5FB8CB4B20}" dt="2021-01-12T20:10:53.384" v="66" actId="26606"/>
          <ac:spMkLst>
            <pc:docMk/>
            <pc:sldMk cId="2171162445" sldId="925"/>
            <ac:spMk id="92" creationId="{18F923FF-DD0C-4FD3-A1B4-68DFA511C82D}"/>
          </ac:spMkLst>
        </pc:spChg>
        <pc:spChg chg="add del">
          <ac:chgData name="Magd NAGUI" userId="9400200f-dbcf-4b57-9ed9-a60728b9d803" providerId="ADAL" clId="{E4FC1D2D-3858-41AC-BBC0-0D5FB8CB4B20}" dt="2021-01-12T20:10:53.384" v="66" actId="26606"/>
          <ac:spMkLst>
            <pc:docMk/>
            <pc:sldMk cId="2171162445" sldId="925"/>
            <ac:spMk id="93" creationId="{114A821F-8663-46BA-8CC0-D4C44F639F3A}"/>
          </ac:spMkLst>
        </pc:spChg>
        <pc:spChg chg="add del">
          <ac:chgData name="Magd NAGUI" userId="9400200f-dbcf-4b57-9ed9-a60728b9d803" providerId="ADAL" clId="{E4FC1D2D-3858-41AC-BBC0-0D5FB8CB4B20}" dt="2021-01-12T20:10:53.384" v="66" actId="26606"/>
          <ac:spMkLst>
            <pc:docMk/>
            <pc:sldMk cId="2171162445" sldId="925"/>
            <ac:spMk id="94" creationId="{67EF550F-47CE-4FB2-9DAC-12AD835C833D}"/>
          </ac:spMkLst>
        </pc:spChg>
        <pc:spChg chg="add del">
          <ac:chgData name="Magd NAGUI" userId="9400200f-dbcf-4b57-9ed9-a60728b9d803" providerId="ADAL" clId="{E4FC1D2D-3858-41AC-BBC0-0D5FB8CB4B20}" dt="2021-01-20T22:22:04.855" v="1453" actId="26606"/>
          <ac:spMkLst>
            <pc:docMk/>
            <pc:sldMk cId="2171162445" sldId="925"/>
            <ac:spMk id="99" creationId="{6753252F-4873-4F63-801D-CC719279A7D5}"/>
          </ac:spMkLst>
        </pc:spChg>
        <pc:spChg chg="add del">
          <ac:chgData name="Magd NAGUI" userId="9400200f-dbcf-4b57-9ed9-a60728b9d803" providerId="ADAL" clId="{E4FC1D2D-3858-41AC-BBC0-0D5FB8CB4B20}" dt="2021-01-20T22:22:04.855" v="1453" actId="26606"/>
          <ac:spMkLst>
            <pc:docMk/>
            <pc:sldMk cId="2171162445" sldId="925"/>
            <ac:spMk id="101" creationId="{047C8CCB-F95D-4249-92DD-651249D3535A}"/>
          </ac:spMkLst>
        </pc:spChg>
        <pc:spChg chg="add del">
          <ac:chgData name="Magd NAGUI" userId="9400200f-dbcf-4b57-9ed9-a60728b9d803" providerId="ADAL" clId="{E4FC1D2D-3858-41AC-BBC0-0D5FB8CB4B20}" dt="2021-01-20T22:22:56.801" v="1461" actId="26606"/>
          <ac:spMkLst>
            <pc:docMk/>
            <pc:sldMk cId="2171162445" sldId="925"/>
            <ac:spMk id="106" creationId="{6753252F-4873-4F63-801D-CC719279A7D5}"/>
          </ac:spMkLst>
        </pc:spChg>
        <pc:spChg chg="add del">
          <ac:chgData name="Magd NAGUI" userId="9400200f-dbcf-4b57-9ed9-a60728b9d803" providerId="ADAL" clId="{E4FC1D2D-3858-41AC-BBC0-0D5FB8CB4B20}" dt="2021-01-20T22:25:21.176" v="1486" actId="26606"/>
          <ac:spMkLst>
            <pc:docMk/>
            <pc:sldMk cId="2171162445" sldId="925"/>
            <ac:spMk id="107" creationId="{339141A8-FDFD-4ABE-A499-72C9669F4BE6}"/>
          </ac:spMkLst>
        </pc:spChg>
        <pc:spChg chg="add del">
          <ac:chgData name="Magd NAGUI" userId="9400200f-dbcf-4b57-9ed9-a60728b9d803" providerId="ADAL" clId="{E4FC1D2D-3858-41AC-BBC0-0D5FB8CB4B20}" dt="2021-01-20T22:22:56.801" v="1461" actId="26606"/>
          <ac:spMkLst>
            <pc:docMk/>
            <pc:sldMk cId="2171162445" sldId="925"/>
            <ac:spMk id="108" creationId="{047C8CCB-F95D-4249-92DD-651249D3535A}"/>
          </ac:spMkLst>
        </pc:spChg>
        <pc:spChg chg="add del">
          <ac:chgData name="Magd NAGUI" userId="9400200f-dbcf-4b57-9ed9-a60728b9d803" providerId="ADAL" clId="{E4FC1D2D-3858-41AC-BBC0-0D5FB8CB4B20}" dt="2021-01-20T22:25:21.176" v="1486" actId="26606"/>
          <ac:spMkLst>
            <pc:docMk/>
            <pc:sldMk cId="2171162445" sldId="925"/>
            <ac:spMk id="109" creationId="{8A439E11-755A-4258-859D-56A6B6AFCB66}"/>
          </ac:spMkLst>
        </pc:spChg>
        <pc:spChg chg="add del">
          <ac:chgData name="Magd NAGUI" userId="9400200f-dbcf-4b57-9ed9-a60728b9d803" providerId="ADAL" clId="{E4FC1D2D-3858-41AC-BBC0-0D5FB8CB4B20}" dt="2021-01-20T22:25:21.176" v="1486" actId="26606"/>
          <ac:spMkLst>
            <pc:docMk/>
            <pc:sldMk cId="2171162445" sldId="925"/>
            <ac:spMk id="111" creationId="{E916EF49-F958-4F28-A999-F8FA8D09AF86}"/>
          </ac:spMkLst>
        </pc:spChg>
        <pc:spChg chg="add del">
          <ac:chgData name="Magd NAGUI" userId="9400200f-dbcf-4b57-9ed9-a60728b9d803" providerId="ADAL" clId="{E4FC1D2D-3858-41AC-BBC0-0D5FB8CB4B20}" dt="2021-01-20T22:22:55.052" v="1458" actId="26606"/>
          <ac:spMkLst>
            <pc:docMk/>
            <pc:sldMk cId="2171162445" sldId="925"/>
            <ac:spMk id="112" creationId="{E6153BAE-B436-4759-80A5-68BFA71451F2}"/>
          </ac:spMkLst>
        </pc:spChg>
        <pc:spChg chg="add del">
          <ac:chgData name="Magd NAGUI" userId="9400200f-dbcf-4b57-9ed9-a60728b9d803" providerId="ADAL" clId="{E4FC1D2D-3858-41AC-BBC0-0D5FB8CB4B20}" dt="2021-01-20T22:22:52.368" v="1456" actId="26606"/>
          <ac:spMkLst>
            <pc:docMk/>
            <pc:sldMk cId="2171162445" sldId="925"/>
            <ac:spMk id="113" creationId="{928F64C6-FE22-4FC1-A763-DFCC514811BD}"/>
          </ac:spMkLst>
        </pc:spChg>
        <pc:spChg chg="add del">
          <ac:chgData name="Magd NAGUI" userId="9400200f-dbcf-4b57-9ed9-a60728b9d803" providerId="ADAL" clId="{E4FC1D2D-3858-41AC-BBC0-0D5FB8CB4B20}" dt="2021-01-20T22:28:09.752" v="1511" actId="26606"/>
          <ac:spMkLst>
            <pc:docMk/>
            <pc:sldMk cId="2171162445" sldId="925"/>
            <ac:spMk id="116" creationId="{A5A17FC0-D416-4C8B-A9E6-5924D352B986}"/>
          </ac:spMkLst>
        </pc:spChg>
        <pc:spChg chg="add del">
          <ac:chgData name="Magd NAGUI" userId="9400200f-dbcf-4b57-9ed9-a60728b9d803" providerId="ADAL" clId="{E4FC1D2D-3858-41AC-BBC0-0D5FB8CB4B20}" dt="2021-01-20T22:22:55.052" v="1458" actId="26606"/>
          <ac:spMkLst>
            <pc:docMk/>
            <pc:sldMk cId="2171162445" sldId="925"/>
            <ac:spMk id="117" creationId="{AB902CB9-C7DC-4673-B7D5-F22DCF0EC54E}"/>
          </ac:spMkLst>
        </pc:spChg>
        <pc:spChg chg="add del">
          <ac:chgData name="Magd NAGUI" userId="9400200f-dbcf-4b57-9ed9-a60728b9d803" providerId="ADAL" clId="{E4FC1D2D-3858-41AC-BBC0-0D5FB8CB4B20}" dt="2021-01-20T22:22:56.801" v="1460" actId="26606"/>
          <ac:spMkLst>
            <pc:docMk/>
            <pc:sldMk cId="2171162445" sldId="925"/>
            <ac:spMk id="119" creationId="{928F64C6-FE22-4FC1-A763-DFCC514811BD}"/>
          </ac:spMkLst>
        </pc:spChg>
        <pc:spChg chg="add del">
          <ac:chgData name="Magd NAGUI" userId="9400200f-dbcf-4b57-9ed9-a60728b9d803" providerId="ADAL" clId="{E4FC1D2D-3858-41AC-BBC0-0D5FB8CB4B20}" dt="2021-01-20T22:24:13.682" v="1473" actId="26606"/>
          <ac:spMkLst>
            <pc:docMk/>
            <pc:sldMk cId="2171162445" sldId="925"/>
            <ac:spMk id="122" creationId="{6753252F-4873-4F63-801D-CC719279A7D5}"/>
          </ac:spMkLst>
        </pc:spChg>
        <pc:spChg chg="add del">
          <ac:chgData name="Magd NAGUI" userId="9400200f-dbcf-4b57-9ed9-a60728b9d803" providerId="ADAL" clId="{E4FC1D2D-3858-41AC-BBC0-0D5FB8CB4B20}" dt="2021-01-20T22:24:13.682" v="1473" actId="26606"/>
          <ac:spMkLst>
            <pc:docMk/>
            <pc:sldMk cId="2171162445" sldId="925"/>
            <ac:spMk id="123" creationId="{047C8CCB-F95D-4249-92DD-651249D3535A}"/>
          </ac:spMkLst>
        </pc:spChg>
        <pc:spChg chg="add del">
          <ac:chgData name="Magd NAGUI" userId="9400200f-dbcf-4b57-9ed9-a60728b9d803" providerId="ADAL" clId="{E4FC1D2D-3858-41AC-BBC0-0D5FB8CB4B20}" dt="2021-01-20T22:24:10.879" v="1470" actId="26606"/>
          <ac:spMkLst>
            <pc:docMk/>
            <pc:sldMk cId="2171162445" sldId="925"/>
            <ac:spMk id="127" creationId="{E2C252C5-CAFE-470E-9DE4-BD32EE18063F}"/>
          </ac:spMkLst>
        </pc:spChg>
        <pc:spChg chg="add del">
          <ac:chgData name="Magd NAGUI" userId="9400200f-dbcf-4b57-9ed9-a60728b9d803" providerId="ADAL" clId="{E4FC1D2D-3858-41AC-BBC0-0D5FB8CB4B20}" dt="2021-01-20T22:23:57.690" v="1464" actId="26606"/>
          <ac:spMkLst>
            <pc:docMk/>
            <pc:sldMk cId="2171162445" sldId="925"/>
            <ac:spMk id="128" creationId="{96918796-2918-40D6-BE3A-4600C47FCD42}"/>
          </ac:spMkLst>
        </pc:spChg>
        <pc:spChg chg="add del">
          <ac:chgData name="Magd NAGUI" userId="9400200f-dbcf-4b57-9ed9-a60728b9d803" providerId="ADAL" clId="{E4FC1D2D-3858-41AC-BBC0-0D5FB8CB4B20}" dt="2021-01-20T22:24:00.850" v="1466" actId="26606"/>
          <ac:spMkLst>
            <pc:docMk/>
            <pc:sldMk cId="2171162445" sldId="925"/>
            <ac:spMk id="131" creationId="{A5A17FC0-D416-4C8B-A9E6-5924D352B986}"/>
          </ac:spMkLst>
        </pc:spChg>
        <pc:spChg chg="add del">
          <ac:chgData name="Magd NAGUI" userId="9400200f-dbcf-4b57-9ed9-a60728b9d803" providerId="ADAL" clId="{E4FC1D2D-3858-41AC-BBC0-0D5FB8CB4B20}" dt="2021-01-20T22:24:07.139" v="1468" actId="26606"/>
          <ac:spMkLst>
            <pc:docMk/>
            <pc:sldMk cId="2171162445" sldId="925"/>
            <ac:spMk id="140" creationId="{A5A17FC0-D416-4C8B-A9E6-5924D352B986}"/>
          </ac:spMkLst>
        </pc:spChg>
        <pc:spChg chg="add del">
          <ac:chgData name="Magd NAGUI" userId="9400200f-dbcf-4b57-9ed9-a60728b9d803" providerId="ADAL" clId="{E4FC1D2D-3858-41AC-BBC0-0D5FB8CB4B20}" dt="2021-01-20T22:24:10.879" v="1470" actId="26606"/>
          <ac:spMkLst>
            <pc:docMk/>
            <pc:sldMk cId="2171162445" sldId="925"/>
            <ac:spMk id="147" creationId="{5CB593EA-2F98-479F-B4C4-F366571FA64D}"/>
          </ac:spMkLst>
        </pc:spChg>
        <pc:spChg chg="add del">
          <ac:chgData name="Magd NAGUI" userId="9400200f-dbcf-4b57-9ed9-a60728b9d803" providerId="ADAL" clId="{E4FC1D2D-3858-41AC-BBC0-0D5FB8CB4B20}" dt="2021-01-20T22:24:10.879" v="1470" actId="26606"/>
          <ac:spMkLst>
            <pc:docMk/>
            <pc:sldMk cId="2171162445" sldId="925"/>
            <ac:spMk id="148" creationId="{39BEB6D0-9E4E-4221-93D1-74ABECEE9EFC}"/>
          </ac:spMkLst>
        </pc:spChg>
        <pc:spChg chg="add del">
          <ac:chgData name="Magd NAGUI" userId="9400200f-dbcf-4b57-9ed9-a60728b9d803" providerId="ADAL" clId="{E4FC1D2D-3858-41AC-BBC0-0D5FB8CB4B20}" dt="2021-01-20T22:24:13.666" v="1472" actId="26606"/>
          <ac:spMkLst>
            <pc:docMk/>
            <pc:sldMk cId="2171162445" sldId="925"/>
            <ac:spMk id="150" creationId="{0EFD753D-6A49-46DD-9E82-AA6E2C62B461}"/>
          </ac:spMkLst>
        </pc:spChg>
        <pc:spChg chg="add del">
          <ac:chgData name="Magd NAGUI" userId="9400200f-dbcf-4b57-9ed9-a60728b9d803" providerId="ADAL" clId="{E4FC1D2D-3858-41AC-BBC0-0D5FB8CB4B20}" dt="2021-01-20T22:24:13.666" v="1472" actId="26606"/>
          <ac:spMkLst>
            <pc:docMk/>
            <pc:sldMk cId="2171162445" sldId="925"/>
            <ac:spMk id="151" creationId="{138A5824-1F4A-4EE7-BC13-5BB48FC0809B}"/>
          </ac:spMkLst>
        </pc:spChg>
        <pc:spChg chg="add del">
          <ac:chgData name="Magd NAGUI" userId="9400200f-dbcf-4b57-9ed9-a60728b9d803" providerId="ADAL" clId="{E4FC1D2D-3858-41AC-BBC0-0D5FB8CB4B20}" dt="2021-01-20T22:24:13.666" v="1472" actId="26606"/>
          <ac:spMkLst>
            <pc:docMk/>
            <pc:sldMk cId="2171162445" sldId="925"/>
            <ac:spMk id="152" creationId="{96C9BD59-2E08-4531-951D-1324AECBAA8E}"/>
          </ac:spMkLst>
        </pc:spChg>
        <pc:spChg chg="add">
          <ac:chgData name="Magd NAGUI" userId="9400200f-dbcf-4b57-9ed9-a60728b9d803" providerId="ADAL" clId="{E4FC1D2D-3858-41AC-BBC0-0D5FB8CB4B20}" dt="2021-01-20T22:30:34.351" v="1532" actId="26606"/>
          <ac:spMkLst>
            <pc:docMk/>
            <pc:sldMk cId="2171162445" sldId="925"/>
            <ac:spMk id="153" creationId="{39BEB6D0-9E4E-4221-93D1-74ABECEE9EFC}"/>
          </ac:spMkLst>
        </pc:spChg>
        <pc:spChg chg="add del mod ord">
          <ac:chgData name="Magd NAGUI" userId="9400200f-dbcf-4b57-9ed9-a60728b9d803" providerId="ADAL" clId="{E4FC1D2D-3858-41AC-BBC0-0D5FB8CB4B20}" dt="2021-01-20T22:27:57.043" v="1507"/>
          <ac:spMkLst>
            <pc:docMk/>
            <pc:sldMk cId="2171162445" sldId="925"/>
            <ac:spMk id="154" creationId="{084F7AAE-A3AC-4B6C-A2F5-0F90B8E64F68}"/>
          </ac:spMkLst>
        </pc:spChg>
        <pc:spChg chg="add del">
          <ac:chgData name="Magd NAGUI" userId="9400200f-dbcf-4b57-9ed9-a60728b9d803" providerId="ADAL" clId="{E4FC1D2D-3858-41AC-BBC0-0D5FB8CB4B20}" dt="2021-01-20T22:24:56.147" v="1476" actId="26606"/>
          <ac:spMkLst>
            <pc:docMk/>
            <pc:sldMk cId="2171162445" sldId="925"/>
            <ac:spMk id="160" creationId="{5CB593EA-2F98-479F-B4C4-F366571FA64D}"/>
          </ac:spMkLst>
        </pc:spChg>
        <pc:spChg chg="add del">
          <ac:chgData name="Magd NAGUI" userId="9400200f-dbcf-4b57-9ed9-a60728b9d803" providerId="ADAL" clId="{E4FC1D2D-3858-41AC-BBC0-0D5FB8CB4B20}" dt="2021-01-20T22:24:56.147" v="1476" actId="26606"/>
          <ac:spMkLst>
            <pc:docMk/>
            <pc:sldMk cId="2171162445" sldId="925"/>
            <ac:spMk id="161" creationId="{39BEB6D0-9E4E-4221-93D1-74ABECEE9EFC}"/>
          </ac:spMkLst>
        </pc:spChg>
        <pc:spChg chg="add del">
          <ac:chgData name="Magd NAGUI" userId="9400200f-dbcf-4b57-9ed9-a60728b9d803" providerId="ADAL" clId="{E4FC1D2D-3858-41AC-BBC0-0D5FB8CB4B20}" dt="2021-01-20T22:25:02.267" v="1480" actId="26606"/>
          <ac:spMkLst>
            <pc:docMk/>
            <pc:sldMk cId="2171162445" sldId="925"/>
            <ac:spMk id="166" creationId="{5CB593EA-2F98-479F-B4C4-F366571FA64D}"/>
          </ac:spMkLst>
        </pc:spChg>
        <pc:spChg chg="add del">
          <ac:chgData name="Magd NAGUI" userId="9400200f-dbcf-4b57-9ed9-a60728b9d803" providerId="ADAL" clId="{E4FC1D2D-3858-41AC-BBC0-0D5FB8CB4B20}" dt="2021-01-20T22:25:02.267" v="1480" actId="26606"/>
          <ac:spMkLst>
            <pc:docMk/>
            <pc:sldMk cId="2171162445" sldId="925"/>
            <ac:spMk id="167" creationId="{39BEB6D0-9E4E-4221-93D1-74ABECEE9EFC}"/>
          </ac:spMkLst>
        </pc:spChg>
        <pc:spChg chg="add del">
          <ac:chgData name="Magd NAGUI" userId="9400200f-dbcf-4b57-9ed9-a60728b9d803" providerId="ADAL" clId="{E4FC1D2D-3858-41AC-BBC0-0D5FB8CB4B20}" dt="2021-01-20T22:25:06.704" v="1482" actId="26606"/>
          <ac:spMkLst>
            <pc:docMk/>
            <pc:sldMk cId="2171162445" sldId="925"/>
            <ac:spMk id="169" creationId="{12C63567-9A18-430B-817B-152D609F572F}"/>
          </ac:spMkLst>
        </pc:spChg>
        <pc:spChg chg="add del">
          <ac:chgData name="Magd NAGUI" userId="9400200f-dbcf-4b57-9ed9-a60728b9d803" providerId="ADAL" clId="{E4FC1D2D-3858-41AC-BBC0-0D5FB8CB4B20}" dt="2021-01-20T22:25:21.176" v="1486" actId="26606"/>
          <ac:spMkLst>
            <pc:docMk/>
            <pc:sldMk cId="2171162445" sldId="925"/>
            <ac:spMk id="176" creationId="{8DF8AE6E-38CD-4B2A-8E02-F099DD30EF40}"/>
          </ac:spMkLst>
        </pc:spChg>
        <pc:spChg chg="add del">
          <ac:chgData name="Magd NAGUI" userId="9400200f-dbcf-4b57-9ed9-a60728b9d803" providerId="ADAL" clId="{E4FC1D2D-3858-41AC-BBC0-0D5FB8CB4B20}" dt="2021-01-20T22:25:21.176" v="1486" actId="26606"/>
          <ac:spMkLst>
            <pc:docMk/>
            <pc:sldMk cId="2171162445" sldId="925"/>
            <ac:spMk id="177" creationId="{23293907-0F26-4752-BCD0-3AC2C5026383}"/>
          </ac:spMkLst>
        </pc:spChg>
        <pc:spChg chg="add del">
          <ac:chgData name="Magd NAGUI" userId="9400200f-dbcf-4b57-9ed9-a60728b9d803" providerId="ADAL" clId="{E4FC1D2D-3858-41AC-BBC0-0D5FB8CB4B20}" dt="2021-01-20T22:25:21.176" v="1486" actId="26606"/>
          <ac:spMkLst>
            <pc:docMk/>
            <pc:sldMk cId="2171162445" sldId="925"/>
            <ac:spMk id="178" creationId="{1E32D174-F8A9-4FF0-8888-1B4F5E184961}"/>
          </ac:spMkLst>
        </pc:spChg>
        <pc:spChg chg="add del">
          <ac:chgData name="Magd NAGUI" userId="9400200f-dbcf-4b57-9ed9-a60728b9d803" providerId="ADAL" clId="{E4FC1D2D-3858-41AC-BBC0-0D5FB8CB4B20}" dt="2021-01-20T22:25:21.176" v="1486" actId="26606"/>
          <ac:spMkLst>
            <pc:docMk/>
            <pc:sldMk cId="2171162445" sldId="925"/>
            <ac:spMk id="179" creationId="{769201C5-687E-46FB-BA72-23BA40BFEE1E}"/>
          </ac:spMkLst>
        </pc:spChg>
        <pc:spChg chg="add del">
          <ac:chgData name="Magd NAGUI" userId="9400200f-dbcf-4b57-9ed9-a60728b9d803" providerId="ADAL" clId="{E4FC1D2D-3858-41AC-BBC0-0D5FB8CB4B20}" dt="2021-01-20T22:25:21.176" v="1486" actId="26606"/>
          <ac:spMkLst>
            <pc:docMk/>
            <pc:sldMk cId="2171162445" sldId="925"/>
            <ac:spMk id="180" creationId="{A7665D74-DFEA-412C-928C-F090E67084F3}"/>
          </ac:spMkLst>
        </pc:spChg>
        <pc:spChg chg="add del">
          <ac:chgData name="Magd NAGUI" userId="9400200f-dbcf-4b57-9ed9-a60728b9d803" providerId="ADAL" clId="{E4FC1D2D-3858-41AC-BBC0-0D5FB8CB4B20}" dt="2021-01-20T22:25:21.176" v="1486" actId="26606"/>
          <ac:spMkLst>
            <pc:docMk/>
            <pc:sldMk cId="2171162445" sldId="925"/>
            <ac:spMk id="181" creationId="{3E84BD56-679D-4E0C-9C9B-D694ABF07373}"/>
          </ac:spMkLst>
        </pc:spChg>
        <pc:spChg chg="add del">
          <ac:chgData name="Magd NAGUI" userId="9400200f-dbcf-4b57-9ed9-a60728b9d803" providerId="ADAL" clId="{E4FC1D2D-3858-41AC-BBC0-0D5FB8CB4B20}" dt="2021-01-20T22:25:21.176" v="1486" actId="26606"/>
          <ac:spMkLst>
            <pc:docMk/>
            <pc:sldMk cId="2171162445" sldId="925"/>
            <ac:spMk id="182" creationId="{2335FEDF-EF88-4E68-9CF7-5A72EF32AFC2}"/>
          </ac:spMkLst>
        </pc:spChg>
        <pc:spChg chg="add del">
          <ac:chgData name="Magd NAGUI" userId="9400200f-dbcf-4b57-9ed9-a60728b9d803" providerId="ADAL" clId="{E4FC1D2D-3858-41AC-BBC0-0D5FB8CB4B20}" dt="2021-01-20T22:25:21.176" v="1486" actId="26606"/>
          <ac:spMkLst>
            <pc:docMk/>
            <pc:sldMk cId="2171162445" sldId="925"/>
            <ac:spMk id="183" creationId="{837A7BE2-DF08-4ECE-A520-13927DBF4C5E}"/>
          </ac:spMkLst>
        </pc:spChg>
        <pc:spChg chg="add del">
          <ac:chgData name="Magd NAGUI" userId="9400200f-dbcf-4b57-9ed9-a60728b9d803" providerId="ADAL" clId="{E4FC1D2D-3858-41AC-BBC0-0D5FB8CB4B20}" dt="2021-01-20T22:25:24.433" v="1488" actId="26606"/>
          <ac:spMkLst>
            <pc:docMk/>
            <pc:sldMk cId="2171162445" sldId="925"/>
            <ac:spMk id="185" creationId="{07977D39-626F-40D7-B00F-16E02602DD5A}"/>
          </ac:spMkLst>
        </pc:spChg>
        <pc:spChg chg="add del">
          <ac:chgData name="Magd NAGUI" userId="9400200f-dbcf-4b57-9ed9-a60728b9d803" providerId="ADAL" clId="{E4FC1D2D-3858-41AC-BBC0-0D5FB8CB4B20}" dt="2021-01-20T22:25:24.433" v="1488" actId="26606"/>
          <ac:spMkLst>
            <pc:docMk/>
            <pc:sldMk cId="2171162445" sldId="925"/>
            <ac:spMk id="186" creationId="{B905CDE4-B751-4B3E-B625-6E59F8903414}"/>
          </ac:spMkLst>
        </pc:spChg>
        <pc:spChg chg="add del">
          <ac:chgData name="Magd NAGUI" userId="9400200f-dbcf-4b57-9ed9-a60728b9d803" providerId="ADAL" clId="{E4FC1D2D-3858-41AC-BBC0-0D5FB8CB4B20}" dt="2021-01-20T22:25:24.433" v="1488" actId="26606"/>
          <ac:spMkLst>
            <pc:docMk/>
            <pc:sldMk cId="2171162445" sldId="925"/>
            <ac:spMk id="187" creationId="{08108C16-F4C0-44AA-999D-17BD39219B24}"/>
          </ac:spMkLst>
        </pc:spChg>
        <pc:spChg chg="add del">
          <ac:chgData name="Magd NAGUI" userId="9400200f-dbcf-4b57-9ed9-a60728b9d803" providerId="ADAL" clId="{E4FC1D2D-3858-41AC-BBC0-0D5FB8CB4B20}" dt="2021-01-20T22:25:24.433" v="1488" actId="26606"/>
          <ac:spMkLst>
            <pc:docMk/>
            <pc:sldMk cId="2171162445" sldId="925"/>
            <ac:spMk id="188" creationId="{CDC29AC1-2821-4FCC-B597-88DAF39C36FE}"/>
          </ac:spMkLst>
        </pc:spChg>
        <pc:spChg chg="add del">
          <ac:chgData name="Magd NAGUI" userId="9400200f-dbcf-4b57-9ed9-a60728b9d803" providerId="ADAL" clId="{E4FC1D2D-3858-41AC-BBC0-0D5FB8CB4B20}" dt="2021-01-20T22:25:24.433" v="1488" actId="26606"/>
          <ac:spMkLst>
            <pc:docMk/>
            <pc:sldMk cId="2171162445" sldId="925"/>
            <ac:spMk id="189" creationId="{C8F10CB3-3B5E-4C7A-98CF-B87454DDFA39}"/>
          </ac:spMkLst>
        </pc:spChg>
        <pc:spChg chg="add del">
          <ac:chgData name="Magd NAGUI" userId="9400200f-dbcf-4b57-9ed9-a60728b9d803" providerId="ADAL" clId="{E4FC1D2D-3858-41AC-BBC0-0D5FB8CB4B20}" dt="2021-01-20T22:25:36.741" v="1490" actId="26606"/>
          <ac:spMkLst>
            <pc:docMk/>
            <pc:sldMk cId="2171162445" sldId="925"/>
            <ac:spMk id="191" creationId="{23293907-0F26-4752-BCD0-3AC2C5026383}"/>
          </ac:spMkLst>
        </pc:spChg>
        <pc:spChg chg="add del">
          <ac:chgData name="Magd NAGUI" userId="9400200f-dbcf-4b57-9ed9-a60728b9d803" providerId="ADAL" clId="{E4FC1D2D-3858-41AC-BBC0-0D5FB8CB4B20}" dt="2021-01-20T22:25:36.741" v="1490" actId="26606"/>
          <ac:spMkLst>
            <pc:docMk/>
            <pc:sldMk cId="2171162445" sldId="925"/>
            <ac:spMk id="192" creationId="{339141A8-FDFD-4ABE-A499-72C9669F4BE6}"/>
          </ac:spMkLst>
        </pc:spChg>
        <pc:spChg chg="add del">
          <ac:chgData name="Magd NAGUI" userId="9400200f-dbcf-4b57-9ed9-a60728b9d803" providerId="ADAL" clId="{E4FC1D2D-3858-41AC-BBC0-0D5FB8CB4B20}" dt="2021-01-20T22:25:36.741" v="1490" actId="26606"/>
          <ac:spMkLst>
            <pc:docMk/>
            <pc:sldMk cId="2171162445" sldId="925"/>
            <ac:spMk id="193" creationId="{E916EF49-F958-4F28-A999-F8FA8D09AF86}"/>
          </ac:spMkLst>
        </pc:spChg>
        <pc:spChg chg="add del">
          <ac:chgData name="Magd NAGUI" userId="9400200f-dbcf-4b57-9ed9-a60728b9d803" providerId="ADAL" clId="{E4FC1D2D-3858-41AC-BBC0-0D5FB8CB4B20}" dt="2021-01-20T22:25:36.741" v="1490" actId="26606"/>
          <ac:spMkLst>
            <pc:docMk/>
            <pc:sldMk cId="2171162445" sldId="925"/>
            <ac:spMk id="194" creationId="{A7665D74-DFEA-412C-928C-F090E67084F3}"/>
          </ac:spMkLst>
        </pc:spChg>
        <pc:spChg chg="add del">
          <ac:chgData name="Magd NAGUI" userId="9400200f-dbcf-4b57-9ed9-a60728b9d803" providerId="ADAL" clId="{E4FC1D2D-3858-41AC-BBC0-0D5FB8CB4B20}" dt="2021-01-20T22:25:36.741" v="1490" actId="26606"/>
          <ac:spMkLst>
            <pc:docMk/>
            <pc:sldMk cId="2171162445" sldId="925"/>
            <ac:spMk id="195" creationId="{2335FEDF-EF88-4E68-9CF7-5A72EF32AFC2}"/>
          </ac:spMkLst>
        </pc:spChg>
        <pc:spChg chg="add del">
          <ac:chgData name="Magd NAGUI" userId="9400200f-dbcf-4b57-9ed9-a60728b9d803" providerId="ADAL" clId="{E4FC1D2D-3858-41AC-BBC0-0D5FB8CB4B20}" dt="2021-01-20T22:25:36.741" v="1490" actId="26606"/>
          <ac:spMkLst>
            <pc:docMk/>
            <pc:sldMk cId="2171162445" sldId="925"/>
            <ac:spMk id="196" creationId="{837A7BE2-DF08-4ECE-A520-13927DBF4C5E}"/>
          </ac:spMkLst>
        </pc:spChg>
        <pc:spChg chg="add del">
          <ac:chgData name="Magd NAGUI" userId="9400200f-dbcf-4b57-9ed9-a60728b9d803" providerId="ADAL" clId="{E4FC1D2D-3858-41AC-BBC0-0D5FB8CB4B20}" dt="2021-01-20T22:26:51.672" v="1506" actId="26606"/>
          <ac:spMkLst>
            <pc:docMk/>
            <pc:sldMk cId="2171162445" sldId="925"/>
            <ac:spMk id="198" creationId="{0EFD753D-6A49-46DD-9E82-AA6E2C62B461}"/>
          </ac:spMkLst>
        </pc:spChg>
        <pc:spChg chg="add del">
          <ac:chgData name="Magd NAGUI" userId="9400200f-dbcf-4b57-9ed9-a60728b9d803" providerId="ADAL" clId="{E4FC1D2D-3858-41AC-BBC0-0D5FB8CB4B20}" dt="2021-01-20T22:26:51.672" v="1506" actId="26606"/>
          <ac:spMkLst>
            <pc:docMk/>
            <pc:sldMk cId="2171162445" sldId="925"/>
            <ac:spMk id="199" creationId="{138A5824-1F4A-4EE7-BC13-5BB48FC0809B}"/>
          </ac:spMkLst>
        </pc:spChg>
        <pc:spChg chg="add del">
          <ac:chgData name="Magd NAGUI" userId="9400200f-dbcf-4b57-9ed9-a60728b9d803" providerId="ADAL" clId="{E4FC1D2D-3858-41AC-BBC0-0D5FB8CB4B20}" dt="2021-01-20T22:26:51.672" v="1506" actId="26606"/>
          <ac:spMkLst>
            <pc:docMk/>
            <pc:sldMk cId="2171162445" sldId="925"/>
            <ac:spMk id="200" creationId="{0F8BFD3B-29FB-4A95-BB51-220F8A6C5746}"/>
          </ac:spMkLst>
        </pc:spChg>
        <pc:spChg chg="add del">
          <ac:chgData name="Magd NAGUI" userId="9400200f-dbcf-4b57-9ed9-a60728b9d803" providerId="ADAL" clId="{E4FC1D2D-3858-41AC-BBC0-0D5FB8CB4B20}" dt="2021-01-20T22:25:56.763" v="1493" actId="26606"/>
          <ac:spMkLst>
            <pc:docMk/>
            <pc:sldMk cId="2171162445" sldId="925"/>
            <ac:spMk id="205" creationId="{12C63567-9A18-430B-817B-152D609F572F}"/>
          </ac:spMkLst>
        </pc:spChg>
        <pc:spChg chg="add del">
          <ac:chgData name="Magd NAGUI" userId="9400200f-dbcf-4b57-9ed9-a60728b9d803" providerId="ADAL" clId="{E4FC1D2D-3858-41AC-BBC0-0D5FB8CB4B20}" dt="2021-01-20T22:26:29.736" v="1497" actId="26606"/>
          <ac:spMkLst>
            <pc:docMk/>
            <pc:sldMk cId="2171162445" sldId="925"/>
            <ac:spMk id="213" creationId="{0EFD753D-6A49-46DD-9E82-AA6E2C62B461}"/>
          </ac:spMkLst>
        </pc:spChg>
        <pc:spChg chg="add del">
          <ac:chgData name="Magd NAGUI" userId="9400200f-dbcf-4b57-9ed9-a60728b9d803" providerId="ADAL" clId="{E4FC1D2D-3858-41AC-BBC0-0D5FB8CB4B20}" dt="2021-01-20T22:26:29.736" v="1497" actId="26606"/>
          <ac:spMkLst>
            <pc:docMk/>
            <pc:sldMk cId="2171162445" sldId="925"/>
            <ac:spMk id="214" creationId="{138A5824-1F4A-4EE7-BC13-5BB48FC0809B}"/>
          </ac:spMkLst>
        </pc:spChg>
        <pc:spChg chg="add del">
          <ac:chgData name="Magd NAGUI" userId="9400200f-dbcf-4b57-9ed9-a60728b9d803" providerId="ADAL" clId="{E4FC1D2D-3858-41AC-BBC0-0D5FB8CB4B20}" dt="2021-01-20T22:26:37.009" v="1501" actId="26606"/>
          <ac:spMkLst>
            <pc:docMk/>
            <pc:sldMk cId="2171162445" sldId="925"/>
            <ac:spMk id="215" creationId="{CDC29AC1-2821-4FCC-B597-88DAF39C36FE}"/>
          </ac:spMkLst>
        </pc:spChg>
        <pc:spChg chg="add del">
          <ac:chgData name="Magd NAGUI" userId="9400200f-dbcf-4b57-9ed9-a60728b9d803" providerId="ADAL" clId="{E4FC1D2D-3858-41AC-BBC0-0D5FB8CB4B20}" dt="2021-01-20T22:26:31.821" v="1499" actId="26606"/>
          <ac:spMkLst>
            <pc:docMk/>
            <pc:sldMk cId="2171162445" sldId="925"/>
            <ac:spMk id="216" creationId="{7BC0F8B1-F985-469B-8332-13DBC7665557}"/>
          </ac:spMkLst>
        </pc:spChg>
        <pc:spChg chg="add del">
          <ac:chgData name="Magd NAGUI" userId="9400200f-dbcf-4b57-9ed9-a60728b9d803" providerId="ADAL" clId="{E4FC1D2D-3858-41AC-BBC0-0D5FB8CB4B20}" dt="2021-01-20T22:26:31.821" v="1499" actId="26606"/>
          <ac:spMkLst>
            <pc:docMk/>
            <pc:sldMk cId="2171162445" sldId="925"/>
            <ac:spMk id="217" creationId="{89D15953-1642-4DD6-AD9E-01AA19247FF6}"/>
          </ac:spMkLst>
        </pc:spChg>
        <pc:spChg chg="add del">
          <ac:chgData name="Magd NAGUI" userId="9400200f-dbcf-4b57-9ed9-a60728b9d803" providerId="ADAL" clId="{E4FC1D2D-3858-41AC-BBC0-0D5FB8CB4B20}" dt="2021-01-20T22:26:31.821" v="1499" actId="26606"/>
          <ac:spMkLst>
            <pc:docMk/>
            <pc:sldMk cId="2171162445" sldId="925"/>
            <ac:spMk id="218" creationId="{FBF3780C-749F-4B50-9E1D-F2B1F6DBB7DD}"/>
          </ac:spMkLst>
        </pc:spChg>
        <pc:spChg chg="add del">
          <ac:chgData name="Magd NAGUI" userId="9400200f-dbcf-4b57-9ed9-a60728b9d803" providerId="ADAL" clId="{E4FC1D2D-3858-41AC-BBC0-0D5FB8CB4B20}" dt="2021-01-20T22:26:37.009" v="1501" actId="26606"/>
          <ac:spMkLst>
            <pc:docMk/>
            <pc:sldMk cId="2171162445" sldId="925"/>
            <ac:spMk id="219" creationId="{08108C16-F4C0-44AA-999D-17BD39219B24}"/>
          </ac:spMkLst>
        </pc:spChg>
        <pc:spChg chg="add del">
          <ac:chgData name="Magd NAGUI" userId="9400200f-dbcf-4b57-9ed9-a60728b9d803" providerId="ADAL" clId="{E4FC1D2D-3858-41AC-BBC0-0D5FB8CB4B20}" dt="2021-01-20T22:26:37.009" v="1501" actId="26606"/>
          <ac:spMkLst>
            <pc:docMk/>
            <pc:sldMk cId="2171162445" sldId="925"/>
            <ac:spMk id="220" creationId="{3A45B268-BBDB-4EC6-A664-CED7BF60D20D}"/>
          </ac:spMkLst>
        </pc:spChg>
        <pc:spChg chg="add del">
          <ac:chgData name="Magd NAGUI" userId="9400200f-dbcf-4b57-9ed9-a60728b9d803" providerId="ADAL" clId="{E4FC1D2D-3858-41AC-BBC0-0D5FB8CB4B20}" dt="2021-01-20T22:26:37.009" v="1501" actId="26606"/>
          <ac:spMkLst>
            <pc:docMk/>
            <pc:sldMk cId="2171162445" sldId="925"/>
            <ac:spMk id="221" creationId="{0760511E-86BF-4340-9949-CECB774FAC36}"/>
          </ac:spMkLst>
        </pc:spChg>
        <pc:spChg chg="add del">
          <ac:chgData name="Magd NAGUI" userId="9400200f-dbcf-4b57-9ed9-a60728b9d803" providerId="ADAL" clId="{E4FC1D2D-3858-41AC-BBC0-0D5FB8CB4B20}" dt="2021-01-20T22:26:37.009" v="1501" actId="26606"/>
          <ac:spMkLst>
            <pc:docMk/>
            <pc:sldMk cId="2171162445" sldId="925"/>
            <ac:spMk id="222" creationId="{07977D39-626F-40D7-B00F-16E02602DD5A}"/>
          </ac:spMkLst>
        </pc:spChg>
        <pc:spChg chg="add del">
          <ac:chgData name="Magd NAGUI" userId="9400200f-dbcf-4b57-9ed9-a60728b9d803" providerId="ADAL" clId="{E4FC1D2D-3858-41AC-BBC0-0D5FB8CB4B20}" dt="2021-01-20T22:26:37.009" v="1501" actId="26606"/>
          <ac:spMkLst>
            <pc:docMk/>
            <pc:sldMk cId="2171162445" sldId="925"/>
            <ac:spMk id="223" creationId="{C8F10CB3-3B5E-4C7A-98CF-B87454DDFA39}"/>
          </ac:spMkLst>
        </pc:spChg>
        <pc:spChg chg="add del">
          <ac:chgData name="Magd NAGUI" userId="9400200f-dbcf-4b57-9ed9-a60728b9d803" providerId="ADAL" clId="{E4FC1D2D-3858-41AC-BBC0-0D5FB8CB4B20}" dt="2021-01-20T22:26:37.009" v="1501" actId="26606"/>
          <ac:spMkLst>
            <pc:docMk/>
            <pc:sldMk cId="2171162445" sldId="925"/>
            <ac:spMk id="224" creationId="{B78B55DD-3C55-4B94-9031-4F3723BD43EA}"/>
          </ac:spMkLst>
        </pc:spChg>
        <pc:spChg chg="add del">
          <ac:chgData name="Magd NAGUI" userId="9400200f-dbcf-4b57-9ed9-a60728b9d803" providerId="ADAL" clId="{E4FC1D2D-3858-41AC-BBC0-0D5FB8CB4B20}" dt="2021-01-20T22:26:37.009" v="1501" actId="26606"/>
          <ac:spMkLst>
            <pc:docMk/>
            <pc:sldMk cId="2171162445" sldId="925"/>
            <ac:spMk id="225" creationId="{B905CDE4-B751-4B3E-B625-6E59F8903414}"/>
          </ac:spMkLst>
        </pc:spChg>
        <pc:spChg chg="add del">
          <ac:chgData name="Magd NAGUI" userId="9400200f-dbcf-4b57-9ed9-a60728b9d803" providerId="ADAL" clId="{E4FC1D2D-3858-41AC-BBC0-0D5FB8CB4B20}" dt="2021-01-20T22:26:37.009" v="1501" actId="26606"/>
          <ac:spMkLst>
            <pc:docMk/>
            <pc:sldMk cId="2171162445" sldId="925"/>
            <ac:spMk id="226" creationId="{42D9BB05-ED63-4148-87AB-82720ACC335C}"/>
          </ac:spMkLst>
        </pc:spChg>
        <pc:spChg chg="add del">
          <ac:chgData name="Magd NAGUI" userId="9400200f-dbcf-4b57-9ed9-a60728b9d803" providerId="ADAL" clId="{E4FC1D2D-3858-41AC-BBC0-0D5FB8CB4B20}" dt="2021-01-20T22:26:37.009" v="1501" actId="26606"/>
          <ac:spMkLst>
            <pc:docMk/>
            <pc:sldMk cId="2171162445" sldId="925"/>
            <ac:spMk id="227" creationId="{5B00B48C-8AA7-4128-AD60-76349F0CEC58}"/>
          </ac:spMkLst>
        </pc:spChg>
        <pc:spChg chg="add del">
          <ac:chgData name="Magd NAGUI" userId="9400200f-dbcf-4b57-9ed9-a60728b9d803" providerId="ADAL" clId="{E4FC1D2D-3858-41AC-BBC0-0D5FB8CB4B20}" dt="2021-01-20T22:26:42.460" v="1503" actId="26606"/>
          <ac:spMkLst>
            <pc:docMk/>
            <pc:sldMk cId="2171162445" sldId="925"/>
            <ac:spMk id="229" creationId="{0EFD753D-6A49-46DD-9E82-AA6E2C62B461}"/>
          </ac:spMkLst>
        </pc:spChg>
        <pc:spChg chg="add del">
          <ac:chgData name="Magd NAGUI" userId="9400200f-dbcf-4b57-9ed9-a60728b9d803" providerId="ADAL" clId="{E4FC1D2D-3858-41AC-BBC0-0D5FB8CB4B20}" dt="2021-01-20T22:26:42.460" v="1503" actId="26606"/>
          <ac:spMkLst>
            <pc:docMk/>
            <pc:sldMk cId="2171162445" sldId="925"/>
            <ac:spMk id="230" creationId="{138A5824-1F4A-4EE7-BC13-5BB48FC0809B}"/>
          </ac:spMkLst>
        </pc:spChg>
        <pc:spChg chg="add del">
          <ac:chgData name="Magd NAGUI" userId="9400200f-dbcf-4b57-9ed9-a60728b9d803" providerId="ADAL" clId="{E4FC1D2D-3858-41AC-BBC0-0D5FB8CB4B20}" dt="2021-01-20T22:26:51.657" v="1505" actId="26606"/>
          <ac:spMkLst>
            <pc:docMk/>
            <pc:sldMk cId="2171162445" sldId="925"/>
            <ac:spMk id="232" creationId="{12C63567-9A18-430B-817B-152D609F572F}"/>
          </ac:spMkLst>
        </pc:spChg>
        <pc:spChg chg="add del">
          <ac:chgData name="Magd NAGUI" userId="9400200f-dbcf-4b57-9ed9-a60728b9d803" providerId="ADAL" clId="{E4FC1D2D-3858-41AC-BBC0-0D5FB8CB4B20}" dt="2021-01-20T22:28:20.627" v="1514" actId="26606"/>
          <ac:spMkLst>
            <pc:docMk/>
            <pc:sldMk cId="2171162445" sldId="925"/>
            <ac:spMk id="234" creationId="{891401DC-7AF6-42FA-BE31-CF773B6C8B2E}"/>
          </ac:spMkLst>
        </pc:spChg>
        <pc:spChg chg="add del">
          <ac:chgData name="Magd NAGUI" userId="9400200f-dbcf-4b57-9ed9-a60728b9d803" providerId="ADAL" clId="{E4FC1D2D-3858-41AC-BBC0-0D5FB8CB4B20}" dt="2021-01-20T22:28:20.627" v="1514" actId="26606"/>
          <ac:spMkLst>
            <pc:docMk/>
            <pc:sldMk cId="2171162445" sldId="925"/>
            <ac:spMk id="235" creationId="{2B7203F0-D9CB-4774-B9D4-B3AB625DFBAD}"/>
          </ac:spMkLst>
        </pc:spChg>
        <pc:spChg chg="add mod ord">
          <ac:chgData name="Magd NAGUI" userId="9400200f-dbcf-4b57-9ed9-a60728b9d803" providerId="ADAL" clId="{E4FC1D2D-3858-41AC-BBC0-0D5FB8CB4B20}" dt="2021-01-20T22:30:34.336" v="1531" actId="26606"/>
          <ac:spMkLst>
            <pc:docMk/>
            <pc:sldMk cId="2171162445" sldId="925"/>
            <ac:spMk id="243" creationId="{1350CDCA-4CB7-46BF-8251-30E87EFE2E8A}"/>
          </ac:spMkLst>
        </pc:spChg>
        <pc:spChg chg="add del">
          <ac:chgData name="Magd NAGUI" userId="9400200f-dbcf-4b57-9ed9-a60728b9d803" providerId="ADAL" clId="{E4FC1D2D-3858-41AC-BBC0-0D5FB8CB4B20}" dt="2021-01-20T22:28:20.611" v="1513" actId="26606"/>
          <ac:spMkLst>
            <pc:docMk/>
            <pc:sldMk cId="2171162445" sldId="925"/>
            <ac:spMk id="244" creationId="{53F29798-D584-4792-9B62-3F5F5C36D619}"/>
          </ac:spMkLst>
        </pc:spChg>
        <pc:spChg chg="add del">
          <ac:chgData name="Magd NAGUI" userId="9400200f-dbcf-4b57-9ed9-a60728b9d803" providerId="ADAL" clId="{E4FC1D2D-3858-41AC-BBC0-0D5FB8CB4B20}" dt="2021-01-20T22:29:06.522" v="1527" actId="26606"/>
          <ac:spMkLst>
            <pc:docMk/>
            <pc:sldMk cId="2171162445" sldId="925"/>
            <ac:spMk id="246" creationId="{5CB593EA-2F98-479F-B4C4-F366571FA64D}"/>
          </ac:spMkLst>
        </pc:spChg>
        <pc:spChg chg="add del">
          <ac:chgData name="Magd NAGUI" userId="9400200f-dbcf-4b57-9ed9-a60728b9d803" providerId="ADAL" clId="{E4FC1D2D-3858-41AC-BBC0-0D5FB8CB4B20}" dt="2021-01-20T22:29:06.522" v="1527" actId="26606"/>
          <ac:spMkLst>
            <pc:docMk/>
            <pc:sldMk cId="2171162445" sldId="925"/>
            <ac:spMk id="247" creationId="{39BEB6D0-9E4E-4221-93D1-74ABECEE9EFC}"/>
          </ac:spMkLst>
        </pc:spChg>
        <pc:spChg chg="add del">
          <ac:chgData name="Magd NAGUI" userId="9400200f-dbcf-4b57-9ed9-a60728b9d803" providerId="ADAL" clId="{E4FC1D2D-3858-41AC-BBC0-0D5FB8CB4B20}" dt="2021-01-20T22:28:52.185" v="1516" actId="26606"/>
          <ac:spMkLst>
            <pc:docMk/>
            <pc:sldMk cId="2171162445" sldId="925"/>
            <ac:spMk id="249" creationId="{5CB593EA-2F98-479F-B4C4-F366571FA64D}"/>
          </ac:spMkLst>
        </pc:spChg>
        <pc:spChg chg="add del">
          <ac:chgData name="Magd NAGUI" userId="9400200f-dbcf-4b57-9ed9-a60728b9d803" providerId="ADAL" clId="{E4FC1D2D-3858-41AC-BBC0-0D5FB8CB4B20}" dt="2021-01-20T22:28:52.185" v="1516" actId="26606"/>
          <ac:spMkLst>
            <pc:docMk/>
            <pc:sldMk cId="2171162445" sldId="925"/>
            <ac:spMk id="250" creationId="{39BEB6D0-9E4E-4221-93D1-74ABECEE9EFC}"/>
          </ac:spMkLst>
        </pc:spChg>
        <pc:spChg chg="add del">
          <ac:chgData name="Magd NAGUI" userId="9400200f-dbcf-4b57-9ed9-a60728b9d803" providerId="ADAL" clId="{E4FC1D2D-3858-41AC-BBC0-0D5FB8CB4B20}" dt="2021-01-20T22:28:55.206" v="1518" actId="26606"/>
          <ac:spMkLst>
            <pc:docMk/>
            <pc:sldMk cId="2171162445" sldId="925"/>
            <ac:spMk id="252" creationId="{5CB593EA-2F98-479F-B4C4-F366571FA64D}"/>
          </ac:spMkLst>
        </pc:spChg>
        <pc:spChg chg="add del">
          <ac:chgData name="Magd NAGUI" userId="9400200f-dbcf-4b57-9ed9-a60728b9d803" providerId="ADAL" clId="{E4FC1D2D-3858-41AC-BBC0-0D5FB8CB4B20}" dt="2021-01-20T22:28:55.206" v="1518" actId="26606"/>
          <ac:spMkLst>
            <pc:docMk/>
            <pc:sldMk cId="2171162445" sldId="925"/>
            <ac:spMk id="253" creationId="{39BEB6D0-9E4E-4221-93D1-74ABECEE9EFC}"/>
          </ac:spMkLst>
        </pc:spChg>
        <pc:spChg chg="add del">
          <ac:chgData name="Magd NAGUI" userId="9400200f-dbcf-4b57-9ed9-a60728b9d803" providerId="ADAL" clId="{E4FC1D2D-3858-41AC-BBC0-0D5FB8CB4B20}" dt="2021-01-20T22:28:57.870" v="1520" actId="26606"/>
          <ac:spMkLst>
            <pc:docMk/>
            <pc:sldMk cId="2171162445" sldId="925"/>
            <ac:spMk id="255" creationId="{0EFD753D-6A49-46DD-9E82-AA6E2C62B461}"/>
          </ac:spMkLst>
        </pc:spChg>
        <pc:spChg chg="add del">
          <ac:chgData name="Magd NAGUI" userId="9400200f-dbcf-4b57-9ed9-a60728b9d803" providerId="ADAL" clId="{E4FC1D2D-3858-41AC-BBC0-0D5FB8CB4B20}" dt="2021-01-20T22:28:57.870" v="1520" actId="26606"/>
          <ac:spMkLst>
            <pc:docMk/>
            <pc:sldMk cId="2171162445" sldId="925"/>
            <ac:spMk id="256" creationId="{138A5824-1F4A-4EE7-BC13-5BB48FC0809B}"/>
          </ac:spMkLst>
        </pc:spChg>
        <pc:spChg chg="add del">
          <ac:chgData name="Magd NAGUI" userId="9400200f-dbcf-4b57-9ed9-a60728b9d803" providerId="ADAL" clId="{E4FC1D2D-3858-41AC-BBC0-0D5FB8CB4B20}" dt="2021-01-20T22:29:03.266" v="1524" actId="26606"/>
          <ac:spMkLst>
            <pc:docMk/>
            <pc:sldMk cId="2171162445" sldId="925"/>
            <ac:spMk id="263" creationId="{891401DC-7AF6-42FA-BE31-CF773B6C8B2E}"/>
          </ac:spMkLst>
        </pc:spChg>
        <pc:spChg chg="add del">
          <ac:chgData name="Magd NAGUI" userId="9400200f-dbcf-4b57-9ed9-a60728b9d803" providerId="ADAL" clId="{E4FC1D2D-3858-41AC-BBC0-0D5FB8CB4B20}" dt="2021-01-20T22:29:03.266" v="1524" actId="26606"/>
          <ac:spMkLst>
            <pc:docMk/>
            <pc:sldMk cId="2171162445" sldId="925"/>
            <ac:spMk id="264" creationId="{2B7203F0-D9CB-4774-B9D4-B3AB625DFBAD}"/>
          </ac:spMkLst>
        </pc:spChg>
        <pc:spChg chg="add del">
          <ac:chgData name="Magd NAGUI" userId="9400200f-dbcf-4b57-9ed9-a60728b9d803" providerId="ADAL" clId="{E4FC1D2D-3858-41AC-BBC0-0D5FB8CB4B20}" dt="2021-01-20T22:29:06.507" v="1526" actId="26606"/>
          <ac:spMkLst>
            <pc:docMk/>
            <pc:sldMk cId="2171162445" sldId="925"/>
            <ac:spMk id="270" creationId="{2A785343-5D24-4118-A2E4-665D196F60C2}"/>
          </ac:spMkLst>
        </pc:spChg>
        <pc:spChg chg="add del">
          <ac:chgData name="Magd NAGUI" userId="9400200f-dbcf-4b57-9ed9-a60728b9d803" providerId="ADAL" clId="{E4FC1D2D-3858-41AC-BBC0-0D5FB8CB4B20}" dt="2021-01-20T22:29:06.507" v="1526" actId="26606"/>
          <ac:spMkLst>
            <pc:docMk/>
            <pc:sldMk cId="2171162445" sldId="925"/>
            <ac:spMk id="271" creationId="{32F4D216-10B7-4DCA-A0A1-068E9E32F4F2}"/>
          </ac:spMkLst>
        </pc:spChg>
        <pc:spChg chg="add del">
          <ac:chgData name="Magd NAGUI" userId="9400200f-dbcf-4b57-9ed9-a60728b9d803" providerId="ADAL" clId="{E4FC1D2D-3858-41AC-BBC0-0D5FB8CB4B20}" dt="2021-01-20T22:30:34.351" v="1532" actId="26606"/>
          <ac:spMkLst>
            <pc:docMk/>
            <pc:sldMk cId="2171162445" sldId="925"/>
            <ac:spMk id="273" creationId="{5CB593EA-2F98-479F-B4C4-F366571FA64D}"/>
          </ac:spMkLst>
        </pc:spChg>
        <pc:spChg chg="add del">
          <ac:chgData name="Magd NAGUI" userId="9400200f-dbcf-4b57-9ed9-a60728b9d803" providerId="ADAL" clId="{E4FC1D2D-3858-41AC-BBC0-0D5FB8CB4B20}" dt="2021-01-20T22:30:34.351" v="1532" actId="26606"/>
          <ac:spMkLst>
            <pc:docMk/>
            <pc:sldMk cId="2171162445" sldId="925"/>
            <ac:spMk id="274" creationId="{39BEB6D0-9E4E-4221-93D1-74ABECEE9EFC}"/>
          </ac:spMkLst>
        </pc:spChg>
        <pc:spChg chg="add del">
          <ac:chgData name="Magd NAGUI" userId="9400200f-dbcf-4b57-9ed9-a60728b9d803" providerId="ADAL" clId="{E4FC1D2D-3858-41AC-BBC0-0D5FB8CB4B20}" dt="2021-01-20T22:30:25.509" v="1529" actId="26606"/>
          <ac:spMkLst>
            <pc:docMk/>
            <pc:sldMk cId="2171162445" sldId="925"/>
            <ac:spMk id="276" creationId="{FF93924A-10DF-4647-8C7A-115C0175774D}"/>
          </ac:spMkLst>
        </pc:spChg>
        <pc:spChg chg="add del">
          <ac:chgData name="Magd NAGUI" userId="9400200f-dbcf-4b57-9ed9-a60728b9d803" providerId="ADAL" clId="{E4FC1D2D-3858-41AC-BBC0-0D5FB8CB4B20}" dt="2021-01-20T22:30:34.336" v="1531" actId="26606"/>
          <ac:spMkLst>
            <pc:docMk/>
            <pc:sldMk cId="2171162445" sldId="925"/>
            <ac:spMk id="278" creationId="{FF93924A-10DF-4647-8C7A-115C0175774D}"/>
          </ac:spMkLst>
        </pc:spChg>
        <pc:spChg chg="add">
          <ac:chgData name="Magd NAGUI" userId="9400200f-dbcf-4b57-9ed9-a60728b9d803" providerId="ADAL" clId="{E4FC1D2D-3858-41AC-BBC0-0D5FB8CB4B20}" dt="2021-01-20T22:30:34.351" v="1532" actId="26606"/>
          <ac:spMkLst>
            <pc:docMk/>
            <pc:sldMk cId="2171162445" sldId="925"/>
            <ac:spMk id="280" creationId="{5CB593EA-2F98-479F-B4C4-F366571FA64D}"/>
          </ac:spMkLst>
        </pc:spChg>
        <pc:grpChg chg="add del">
          <ac:chgData name="Magd NAGUI" userId="9400200f-dbcf-4b57-9ed9-a60728b9d803" providerId="ADAL" clId="{E4FC1D2D-3858-41AC-BBC0-0D5FB8CB4B20}" dt="2021-01-12T20:08:49.103" v="13" actId="26606"/>
          <ac:grpSpMkLst>
            <pc:docMk/>
            <pc:sldMk cId="2171162445" sldId="925"/>
            <ac:grpSpMk id="34" creationId="{8A01F592-3A3D-4FF0-BA89-6141201456E8}"/>
          </ac:grpSpMkLst>
        </pc:grpChg>
        <pc:grpChg chg="add del">
          <ac:chgData name="Magd NAGUI" userId="9400200f-dbcf-4b57-9ed9-a60728b9d803" providerId="ADAL" clId="{E4FC1D2D-3858-41AC-BBC0-0D5FB8CB4B20}" dt="2021-01-12T20:09:26.496" v="19" actId="26606"/>
          <ac:grpSpMkLst>
            <pc:docMk/>
            <pc:sldMk cId="2171162445" sldId="925"/>
            <ac:grpSpMk id="47" creationId="{17021FAC-069E-46A8-AA45-5BD5472C2C8B}"/>
          </ac:grpSpMkLst>
        </pc:grpChg>
        <pc:grpChg chg="add del">
          <ac:chgData name="Magd NAGUI" userId="9400200f-dbcf-4b57-9ed9-a60728b9d803" providerId="ADAL" clId="{E4FC1D2D-3858-41AC-BBC0-0D5FB8CB4B20}" dt="2021-01-12T20:10:21.457" v="31" actId="26606"/>
          <ac:grpSpMkLst>
            <pc:docMk/>
            <pc:sldMk cId="2171162445" sldId="925"/>
            <ac:grpSpMk id="87" creationId="{65CE4779-ABAB-448C-B806-A60E8F835DF8}"/>
          </ac:grpSpMkLst>
        </pc:grpChg>
        <pc:picChg chg="add mod ord">
          <ac:chgData name="Magd NAGUI" userId="9400200f-dbcf-4b57-9ed9-a60728b9d803" providerId="ADAL" clId="{E4FC1D2D-3858-41AC-BBC0-0D5FB8CB4B20}" dt="2021-01-20T22:30:34.336" v="1531" actId="26606"/>
          <ac:picMkLst>
            <pc:docMk/>
            <pc:sldMk cId="2171162445" sldId="925"/>
            <ac:picMk id="7" creationId="{B4D1C778-BF3B-4660-B592-F4D350F37168}"/>
          </ac:picMkLst>
        </pc:picChg>
        <pc:picChg chg="add mod ord">
          <ac:chgData name="Magd NAGUI" userId="9400200f-dbcf-4b57-9ed9-a60728b9d803" providerId="ADAL" clId="{E4FC1D2D-3858-41AC-BBC0-0D5FB8CB4B20}" dt="2021-01-20T22:30:34.336" v="1531" actId="26606"/>
          <ac:picMkLst>
            <pc:docMk/>
            <pc:sldMk cId="2171162445" sldId="925"/>
            <ac:picMk id="8" creationId="{86B87347-5012-4360-A7D8-C1B73DA5FAAC}"/>
          </ac:picMkLst>
        </pc:picChg>
        <pc:picChg chg="add del mod ord">
          <ac:chgData name="Magd NAGUI" userId="9400200f-dbcf-4b57-9ed9-a60728b9d803" providerId="ADAL" clId="{E4FC1D2D-3858-41AC-BBC0-0D5FB8CB4B20}" dt="2021-01-20T22:21:26.608" v="1449" actId="478"/>
          <ac:picMkLst>
            <pc:docMk/>
            <pc:sldMk cId="2171162445" sldId="925"/>
            <ac:picMk id="10" creationId="{31D4A4F3-C0BD-4DC2-8B57-4D846E5DFEAA}"/>
          </ac:picMkLst>
        </pc:picChg>
        <pc:picChg chg="add mod ord">
          <ac:chgData name="Magd NAGUI" userId="9400200f-dbcf-4b57-9ed9-a60728b9d803" providerId="ADAL" clId="{E4FC1D2D-3858-41AC-BBC0-0D5FB8CB4B20}" dt="2021-01-20T22:30:34.336" v="1531" actId="26606"/>
          <ac:picMkLst>
            <pc:docMk/>
            <pc:sldMk cId="2171162445" sldId="925"/>
            <ac:picMk id="11" creationId="{AF51D587-CA6B-4514-9276-3C74E275E0C8}"/>
          </ac:picMkLst>
        </pc:picChg>
        <pc:picChg chg="add mod ord">
          <ac:chgData name="Magd NAGUI" userId="9400200f-dbcf-4b57-9ed9-a60728b9d803" providerId="ADAL" clId="{E4FC1D2D-3858-41AC-BBC0-0D5FB8CB4B20}" dt="2021-01-20T22:30:34.336" v="1531" actId="26606"/>
          <ac:picMkLst>
            <pc:docMk/>
            <pc:sldMk cId="2171162445" sldId="925"/>
            <ac:picMk id="12" creationId="{5344C6F4-798F-4F9A-BCE3-8463597A6D91}"/>
          </ac:picMkLst>
        </pc:picChg>
        <pc:picChg chg="add del mod ord">
          <ac:chgData name="Magd NAGUI" userId="9400200f-dbcf-4b57-9ed9-a60728b9d803" providerId="ADAL" clId="{E4FC1D2D-3858-41AC-BBC0-0D5FB8CB4B20}" dt="2021-01-20T22:24:50.471" v="1474" actId="478"/>
          <ac:picMkLst>
            <pc:docMk/>
            <pc:sldMk cId="2171162445" sldId="925"/>
            <ac:picMk id="14" creationId="{DE87BFA2-9BAB-4D7D-9079-3F2AC3DD9905}"/>
          </ac:picMkLst>
        </pc:picChg>
        <pc:picChg chg="add mod ord">
          <ac:chgData name="Magd NAGUI" userId="9400200f-dbcf-4b57-9ed9-a60728b9d803" providerId="ADAL" clId="{E4FC1D2D-3858-41AC-BBC0-0D5FB8CB4B20}" dt="2021-01-20T22:30:34.336" v="1531" actId="26606"/>
          <ac:picMkLst>
            <pc:docMk/>
            <pc:sldMk cId="2171162445" sldId="925"/>
            <ac:picMk id="15" creationId="{FE11C810-517F-48CF-8020-34A11D588ACE}"/>
          </ac:picMkLst>
        </pc:picChg>
        <pc:picChg chg="add mod ord">
          <ac:chgData name="Magd NAGUI" userId="9400200f-dbcf-4b57-9ed9-a60728b9d803" providerId="ADAL" clId="{E4FC1D2D-3858-41AC-BBC0-0D5FB8CB4B20}" dt="2021-01-20T22:30:34.336" v="1531" actId="26606"/>
          <ac:picMkLst>
            <pc:docMk/>
            <pc:sldMk cId="2171162445" sldId="925"/>
            <ac:picMk id="17" creationId="{257A482C-CBA8-401E-AB8B-DFBD9510FEAD}"/>
          </ac:picMkLst>
        </pc:picChg>
        <pc:cxnChg chg="add del">
          <ac:chgData name="Magd NAGUI" userId="9400200f-dbcf-4b57-9ed9-a60728b9d803" providerId="ADAL" clId="{E4FC1D2D-3858-41AC-BBC0-0D5FB8CB4B20}" dt="2021-01-12T20:08:58.660" v="15" actId="26606"/>
          <ac:cxnSpMkLst>
            <pc:docMk/>
            <pc:sldMk cId="2171162445" sldId="925"/>
            <ac:cxnSpMk id="38" creationId="{5C34627B-48E6-4F4D-B843-97717A86B490}"/>
          </ac:cxnSpMkLst>
        </pc:cxnChg>
        <pc:cxnChg chg="add del">
          <ac:chgData name="Magd NAGUI" userId="9400200f-dbcf-4b57-9ed9-a60728b9d803" providerId="ADAL" clId="{E4FC1D2D-3858-41AC-BBC0-0D5FB8CB4B20}" dt="2021-01-12T20:10:02.666" v="25" actId="26606"/>
          <ac:cxnSpMkLst>
            <pc:docMk/>
            <pc:sldMk cId="2171162445" sldId="925"/>
            <ac:cxnSpMk id="70" creationId="{DFDA47BC-3069-47F5-8257-24B3B1F76A08}"/>
          </ac:cxnSpMkLst>
        </pc:cxnChg>
        <pc:cxnChg chg="add del">
          <ac:chgData name="Magd NAGUI" userId="9400200f-dbcf-4b57-9ed9-a60728b9d803" providerId="ADAL" clId="{E4FC1D2D-3858-41AC-BBC0-0D5FB8CB4B20}" dt="2021-01-12T20:10:02.666" v="25" actId="26606"/>
          <ac:cxnSpMkLst>
            <pc:docMk/>
            <pc:sldMk cId="2171162445" sldId="925"/>
            <ac:cxnSpMk id="72" creationId="{942B920A-73AD-402A-8EEF-B88E1A9398B8}"/>
          </ac:cxnSpMkLst>
        </pc:cxnChg>
        <pc:cxnChg chg="add del">
          <ac:chgData name="Magd NAGUI" userId="9400200f-dbcf-4b57-9ed9-a60728b9d803" providerId="ADAL" clId="{E4FC1D2D-3858-41AC-BBC0-0D5FB8CB4B20}" dt="2021-01-12T20:10:02.666" v="25" actId="26606"/>
          <ac:cxnSpMkLst>
            <pc:docMk/>
            <pc:sldMk cId="2171162445" sldId="925"/>
            <ac:cxnSpMk id="73" creationId="{00C9EB70-BC82-414A-BF8D-AD7FC6727616}"/>
          </ac:cxnSpMkLst>
        </pc:cxnChg>
        <pc:cxnChg chg="add del">
          <ac:chgData name="Magd NAGUI" userId="9400200f-dbcf-4b57-9ed9-a60728b9d803" providerId="ADAL" clId="{E4FC1D2D-3858-41AC-BBC0-0D5FB8CB4B20}" dt="2021-01-12T20:10:02.666" v="25" actId="26606"/>
          <ac:cxnSpMkLst>
            <pc:docMk/>
            <pc:sldMk cId="2171162445" sldId="925"/>
            <ac:cxnSpMk id="74" creationId="{3217665F-0036-444A-8D4A-33AF36A36A42}"/>
          </ac:cxnSpMkLst>
        </pc:cxnChg>
        <pc:cxnChg chg="add del">
          <ac:chgData name="Magd NAGUI" userId="9400200f-dbcf-4b57-9ed9-a60728b9d803" providerId="ADAL" clId="{E4FC1D2D-3858-41AC-BBC0-0D5FB8CB4B20}" dt="2021-01-20T22:24:58.787" v="1478" actId="26606"/>
          <ac:cxnSpMkLst>
            <pc:docMk/>
            <pc:sldMk cId="2171162445" sldId="925"/>
            <ac:cxnSpMk id="103" creationId="{882DD753-EA38-4E86-91FB-05041A44A28E}"/>
          </ac:cxnSpMkLst>
        </pc:cxnChg>
        <pc:cxnChg chg="add del">
          <ac:chgData name="Magd NAGUI" userId="9400200f-dbcf-4b57-9ed9-a60728b9d803" providerId="ADAL" clId="{E4FC1D2D-3858-41AC-BBC0-0D5FB8CB4B20}" dt="2021-01-20T22:24:58.787" v="1478" actId="26606"/>
          <ac:cxnSpMkLst>
            <pc:docMk/>
            <pc:sldMk cId="2171162445" sldId="925"/>
            <ac:cxnSpMk id="105" creationId="{6DA63E78-7704-45EF-B5D3-EADDF5D82674}"/>
          </ac:cxnSpMkLst>
        </pc:cxnChg>
        <pc:cxnChg chg="add del">
          <ac:chgData name="Magd NAGUI" userId="9400200f-dbcf-4b57-9ed9-a60728b9d803" providerId="ADAL" clId="{E4FC1D2D-3858-41AC-BBC0-0D5FB8CB4B20}" dt="2021-01-20T22:22:52.368" v="1456" actId="26606"/>
          <ac:cxnSpMkLst>
            <pc:docMk/>
            <pc:sldMk cId="2171162445" sldId="925"/>
            <ac:cxnSpMk id="115" creationId="{5C34627B-48E6-4F4D-B843-97717A86B490}"/>
          </ac:cxnSpMkLst>
        </pc:cxnChg>
        <pc:cxnChg chg="add del">
          <ac:chgData name="Magd NAGUI" userId="9400200f-dbcf-4b57-9ed9-a60728b9d803" providerId="ADAL" clId="{E4FC1D2D-3858-41AC-BBC0-0D5FB8CB4B20}" dt="2021-01-20T22:28:09.752" v="1511" actId="26606"/>
          <ac:cxnSpMkLst>
            <pc:docMk/>
            <pc:sldMk cId="2171162445" sldId="925"/>
            <ac:cxnSpMk id="118" creationId="{982DC870-E8E5-4050-B10C-CC24FC67E50A}"/>
          </ac:cxnSpMkLst>
        </pc:cxnChg>
        <pc:cxnChg chg="add del">
          <ac:chgData name="Magd NAGUI" userId="9400200f-dbcf-4b57-9ed9-a60728b9d803" providerId="ADAL" clId="{E4FC1D2D-3858-41AC-BBC0-0D5FB8CB4B20}" dt="2021-01-20T22:22:56.801" v="1460" actId="26606"/>
          <ac:cxnSpMkLst>
            <pc:docMk/>
            <pc:sldMk cId="2171162445" sldId="925"/>
            <ac:cxnSpMk id="120" creationId="{5C34627B-48E6-4F4D-B843-97717A86B490}"/>
          </ac:cxnSpMkLst>
        </pc:cxnChg>
        <pc:cxnChg chg="add del">
          <ac:chgData name="Magd NAGUI" userId="9400200f-dbcf-4b57-9ed9-a60728b9d803" providerId="ADAL" clId="{E4FC1D2D-3858-41AC-BBC0-0D5FB8CB4B20}" dt="2021-01-20T22:28:09.752" v="1511" actId="26606"/>
          <ac:cxnSpMkLst>
            <pc:docMk/>
            <pc:sldMk cId="2171162445" sldId="925"/>
            <ac:cxnSpMk id="124" creationId="{9891B5DE-6811-4844-BB18-472A3F360EE5}"/>
          </ac:cxnSpMkLst>
        </pc:cxnChg>
        <pc:cxnChg chg="add del">
          <ac:chgData name="Magd NAGUI" userId="9400200f-dbcf-4b57-9ed9-a60728b9d803" providerId="ADAL" clId="{E4FC1D2D-3858-41AC-BBC0-0D5FB8CB4B20}" dt="2021-01-20T22:28:09.752" v="1511" actId="26606"/>
          <ac:cxnSpMkLst>
            <pc:docMk/>
            <pc:sldMk cId="2171162445" sldId="925"/>
            <ac:cxnSpMk id="126" creationId="{77A9CA3A-7216-41E0-B3CD-058077FD396D}"/>
          </ac:cxnSpMkLst>
        </pc:cxnChg>
        <pc:cxnChg chg="add del">
          <ac:chgData name="Magd NAGUI" userId="9400200f-dbcf-4b57-9ed9-a60728b9d803" providerId="ADAL" clId="{E4FC1D2D-3858-41AC-BBC0-0D5FB8CB4B20}" dt="2021-01-20T22:24:00.850" v="1466" actId="26606"/>
          <ac:cxnSpMkLst>
            <pc:docMk/>
            <pc:sldMk cId="2171162445" sldId="925"/>
            <ac:cxnSpMk id="130" creationId="{982DC870-E8E5-4050-B10C-CC24FC67E50A}"/>
          </ac:cxnSpMkLst>
        </pc:cxnChg>
        <pc:cxnChg chg="add del">
          <ac:chgData name="Magd NAGUI" userId="9400200f-dbcf-4b57-9ed9-a60728b9d803" providerId="ADAL" clId="{E4FC1D2D-3858-41AC-BBC0-0D5FB8CB4B20}" dt="2021-01-20T22:24:00.850" v="1466" actId="26606"/>
          <ac:cxnSpMkLst>
            <pc:docMk/>
            <pc:sldMk cId="2171162445" sldId="925"/>
            <ac:cxnSpMk id="132" creationId="{FF76A74F-C283-4DED-BD4D-086753B7CB00}"/>
          </ac:cxnSpMkLst>
        </pc:cxnChg>
        <pc:cxnChg chg="add del">
          <ac:chgData name="Magd NAGUI" userId="9400200f-dbcf-4b57-9ed9-a60728b9d803" providerId="ADAL" clId="{E4FC1D2D-3858-41AC-BBC0-0D5FB8CB4B20}" dt="2021-01-20T22:24:00.850" v="1466" actId="26606"/>
          <ac:cxnSpMkLst>
            <pc:docMk/>
            <pc:sldMk cId="2171162445" sldId="925"/>
            <ac:cxnSpMk id="134" creationId="{3B2791FB-B2F7-4BBE-B8D8-74C37FF9E85C}"/>
          </ac:cxnSpMkLst>
        </pc:cxnChg>
        <pc:cxnChg chg="add del">
          <ac:chgData name="Magd NAGUI" userId="9400200f-dbcf-4b57-9ed9-a60728b9d803" providerId="ADAL" clId="{E4FC1D2D-3858-41AC-BBC0-0D5FB8CB4B20}" dt="2021-01-20T22:24:00.850" v="1466" actId="26606"/>
          <ac:cxnSpMkLst>
            <pc:docMk/>
            <pc:sldMk cId="2171162445" sldId="925"/>
            <ac:cxnSpMk id="136" creationId="{9891B5DE-6811-4844-BB18-472A3F360EE5}"/>
          </ac:cxnSpMkLst>
        </pc:cxnChg>
        <pc:cxnChg chg="add del">
          <ac:chgData name="Magd NAGUI" userId="9400200f-dbcf-4b57-9ed9-a60728b9d803" providerId="ADAL" clId="{E4FC1D2D-3858-41AC-BBC0-0D5FB8CB4B20}" dt="2021-01-20T22:24:00.850" v="1466" actId="26606"/>
          <ac:cxnSpMkLst>
            <pc:docMk/>
            <pc:sldMk cId="2171162445" sldId="925"/>
            <ac:cxnSpMk id="138" creationId="{77A9CA3A-7216-41E0-B3CD-058077FD396D}"/>
          </ac:cxnSpMkLst>
        </pc:cxnChg>
        <pc:cxnChg chg="add del">
          <ac:chgData name="Magd NAGUI" userId="9400200f-dbcf-4b57-9ed9-a60728b9d803" providerId="ADAL" clId="{E4FC1D2D-3858-41AC-BBC0-0D5FB8CB4B20}" dt="2021-01-20T22:24:07.139" v="1468" actId="26606"/>
          <ac:cxnSpMkLst>
            <pc:docMk/>
            <pc:sldMk cId="2171162445" sldId="925"/>
            <ac:cxnSpMk id="141" creationId="{982DC870-E8E5-4050-B10C-CC24FC67E50A}"/>
          </ac:cxnSpMkLst>
        </pc:cxnChg>
        <pc:cxnChg chg="add del">
          <ac:chgData name="Magd NAGUI" userId="9400200f-dbcf-4b57-9ed9-a60728b9d803" providerId="ADAL" clId="{E4FC1D2D-3858-41AC-BBC0-0D5FB8CB4B20}" dt="2021-01-20T22:24:07.139" v="1468" actId="26606"/>
          <ac:cxnSpMkLst>
            <pc:docMk/>
            <pc:sldMk cId="2171162445" sldId="925"/>
            <ac:cxnSpMk id="142" creationId="{FF76A74F-C283-4DED-BD4D-086753B7CB00}"/>
          </ac:cxnSpMkLst>
        </pc:cxnChg>
        <pc:cxnChg chg="add del">
          <ac:chgData name="Magd NAGUI" userId="9400200f-dbcf-4b57-9ed9-a60728b9d803" providerId="ADAL" clId="{E4FC1D2D-3858-41AC-BBC0-0D5FB8CB4B20}" dt="2021-01-20T22:24:07.139" v="1468" actId="26606"/>
          <ac:cxnSpMkLst>
            <pc:docMk/>
            <pc:sldMk cId="2171162445" sldId="925"/>
            <ac:cxnSpMk id="143" creationId="{3B2791FB-B2F7-4BBE-B8D8-74C37FF9E85C}"/>
          </ac:cxnSpMkLst>
        </pc:cxnChg>
        <pc:cxnChg chg="add del">
          <ac:chgData name="Magd NAGUI" userId="9400200f-dbcf-4b57-9ed9-a60728b9d803" providerId="ADAL" clId="{E4FC1D2D-3858-41AC-BBC0-0D5FB8CB4B20}" dt="2021-01-20T22:24:07.139" v="1468" actId="26606"/>
          <ac:cxnSpMkLst>
            <pc:docMk/>
            <pc:sldMk cId="2171162445" sldId="925"/>
            <ac:cxnSpMk id="144" creationId="{9891B5DE-6811-4844-BB18-472A3F360EE5}"/>
          </ac:cxnSpMkLst>
        </pc:cxnChg>
        <pc:cxnChg chg="add del">
          <ac:chgData name="Magd NAGUI" userId="9400200f-dbcf-4b57-9ed9-a60728b9d803" providerId="ADAL" clId="{E4FC1D2D-3858-41AC-BBC0-0D5FB8CB4B20}" dt="2021-01-20T22:24:07.139" v="1468" actId="26606"/>
          <ac:cxnSpMkLst>
            <pc:docMk/>
            <pc:sldMk cId="2171162445" sldId="925"/>
            <ac:cxnSpMk id="145" creationId="{77A9CA3A-7216-41E0-B3CD-058077FD396D}"/>
          </ac:cxnSpMkLst>
        </pc:cxnChg>
        <pc:cxnChg chg="add del">
          <ac:chgData name="Magd NAGUI" userId="9400200f-dbcf-4b57-9ed9-a60728b9d803" providerId="ADAL" clId="{E4FC1D2D-3858-41AC-BBC0-0D5FB8CB4B20}" dt="2021-01-20T22:25:36.756" v="1491" actId="26606"/>
          <ac:cxnSpMkLst>
            <pc:docMk/>
            <pc:sldMk cId="2171162445" sldId="925"/>
            <ac:cxnSpMk id="155" creationId="{822A5670-0F7B-4199-AEAB-33FBA9CEA44D}"/>
          </ac:cxnSpMkLst>
        </pc:cxnChg>
        <pc:cxnChg chg="add del">
          <ac:chgData name="Magd NAGUI" userId="9400200f-dbcf-4b57-9ed9-a60728b9d803" providerId="ADAL" clId="{E4FC1D2D-3858-41AC-BBC0-0D5FB8CB4B20}" dt="2021-01-20T22:25:36.756" v="1491" actId="26606"/>
          <ac:cxnSpMkLst>
            <pc:docMk/>
            <pc:sldMk cId="2171162445" sldId="925"/>
            <ac:cxnSpMk id="156" creationId="{8BB1744D-A7DF-4B65-B6E3-DCF12BB2D869}"/>
          </ac:cxnSpMkLst>
        </pc:cxnChg>
        <pc:cxnChg chg="add del">
          <ac:chgData name="Magd NAGUI" userId="9400200f-dbcf-4b57-9ed9-a60728b9d803" providerId="ADAL" clId="{E4FC1D2D-3858-41AC-BBC0-0D5FB8CB4B20}" dt="2021-01-20T22:25:36.756" v="1491" actId="26606"/>
          <ac:cxnSpMkLst>
            <pc:docMk/>
            <pc:sldMk cId="2171162445" sldId="925"/>
            <ac:cxnSpMk id="157" creationId="{882DD753-EA38-4E86-91FB-05041A44A28E}"/>
          </ac:cxnSpMkLst>
        </pc:cxnChg>
        <pc:cxnChg chg="add del">
          <ac:chgData name="Magd NAGUI" userId="9400200f-dbcf-4b57-9ed9-a60728b9d803" providerId="ADAL" clId="{E4FC1D2D-3858-41AC-BBC0-0D5FB8CB4B20}" dt="2021-01-20T22:25:36.756" v="1491" actId="26606"/>
          <ac:cxnSpMkLst>
            <pc:docMk/>
            <pc:sldMk cId="2171162445" sldId="925"/>
            <ac:cxnSpMk id="158" creationId="{6DA63E78-7704-45EF-B5D3-EADDF5D82674}"/>
          </ac:cxnSpMkLst>
        </pc:cxnChg>
        <pc:cxnChg chg="add del">
          <ac:chgData name="Magd NAGUI" userId="9400200f-dbcf-4b57-9ed9-a60728b9d803" providerId="ADAL" clId="{E4FC1D2D-3858-41AC-BBC0-0D5FB8CB4B20}" dt="2021-01-20T22:24:58.787" v="1478" actId="26606"/>
          <ac:cxnSpMkLst>
            <pc:docMk/>
            <pc:sldMk cId="2171162445" sldId="925"/>
            <ac:cxnSpMk id="163" creationId="{822A5670-0F7B-4199-AEAB-33FBA9CEA44D}"/>
          </ac:cxnSpMkLst>
        </pc:cxnChg>
        <pc:cxnChg chg="add del">
          <ac:chgData name="Magd NAGUI" userId="9400200f-dbcf-4b57-9ed9-a60728b9d803" providerId="ADAL" clId="{E4FC1D2D-3858-41AC-BBC0-0D5FB8CB4B20}" dt="2021-01-20T22:24:58.787" v="1478" actId="26606"/>
          <ac:cxnSpMkLst>
            <pc:docMk/>
            <pc:sldMk cId="2171162445" sldId="925"/>
            <ac:cxnSpMk id="164" creationId="{8BB1744D-A7DF-4B65-B6E3-DCF12BB2D869}"/>
          </ac:cxnSpMkLst>
        </pc:cxnChg>
        <pc:cxnChg chg="add del">
          <ac:chgData name="Magd NAGUI" userId="9400200f-dbcf-4b57-9ed9-a60728b9d803" providerId="ADAL" clId="{E4FC1D2D-3858-41AC-BBC0-0D5FB8CB4B20}" dt="2021-01-20T22:25:14.925" v="1484" actId="26606"/>
          <ac:cxnSpMkLst>
            <pc:docMk/>
            <pc:sldMk cId="2171162445" sldId="925"/>
            <ac:cxnSpMk id="171" creationId="{822A5670-0F7B-4199-AEAB-33FBA9CEA44D}"/>
          </ac:cxnSpMkLst>
        </pc:cxnChg>
        <pc:cxnChg chg="add del">
          <ac:chgData name="Magd NAGUI" userId="9400200f-dbcf-4b57-9ed9-a60728b9d803" providerId="ADAL" clId="{E4FC1D2D-3858-41AC-BBC0-0D5FB8CB4B20}" dt="2021-01-20T22:25:14.925" v="1484" actId="26606"/>
          <ac:cxnSpMkLst>
            <pc:docMk/>
            <pc:sldMk cId="2171162445" sldId="925"/>
            <ac:cxnSpMk id="172" creationId="{8BB1744D-A7DF-4B65-B6E3-DCF12BB2D869}"/>
          </ac:cxnSpMkLst>
        </pc:cxnChg>
        <pc:cxnChg chg="add del">
          <ac:chgData name="Magd NAGUI" userId="9400200f-dbcf-4b57-9ed9-a60728b9d803" providerId="ADAL" clId="{E4FC1D2D-3858-41AC-BBC0-0D5FB8CB4B20}" dt="2021-01-20T22:25:14.925" v="1484" actId="26606"/>
          <ac:cxnSpMkLst>
            <pc:docMk/>
            <pc:sldMk cId="2171162445" sldId="925"/>
            <ac:cxnSpMk id="173" creationId="{882DD753-EA38-4E86-91FB-05041A44A28E}"/>
          </ac:cxnSpMkLst>
        </pc:cxnChg>
        <pc:cxnChg chg="add del">
          <ac:chgData name="Magd NAGUI" userId="9400200f-dbcf-4b57-9ed9-a60728b9d803" providerId="ADAL" clId="{E4FC1D2D-3858-41AC-BBC0-0D5FB8CB4B20}" dt="2021-01-20T22:25:14.925" v="1484" actId="26606"/>
          <ac:cxnSpMkLst>
            <pc:docMk/>
            <pc:sldMk cId="2171162445" sldId="925"/>
            <ac:cxnSpMk id="174" creationId="{6DA63E78-7704-45EF-B5D3-EADDF5D82674}"/>
          </ac:cxnSpMkLst>
        </pc:cxnChg>
        <pc:cxnChg chg="add del">
          <ac:chgData name="Magd NAGUI" userId="9400200f-dbcf-4b57-9ed9-a60728b9d803" providerId="ADAL" clId="{E4FC1D2D-3858-41AC-BBC0-0D5FB8CB4B20}" dt="2021-01-20T22:26:04.844" v="1495" actId="26606"/>
          <ac:cxnSpMkLst>
            <pc:docMk/>
            <pc:sldMk cId="2171162445" sldId="925"/>
            <ac:cxnSpMk id="207" creationId="{8BB1744D-A7DF-4B65-B6E3-DCF12BB2D869}"/>
          </ac:cxnSpMkLst>
        </pc:cxnChg>
        <pc:cxnChg chg="add del">
          <ac:chgData name="Magd NAGUI" userId="9400200f-dbcf-4b57-9ed9-a60728b9d803" providerId="ADAL" clId="{E4FC1D2D-3858-41AC-BBC0-0D5FB8CB4B20}" dt="2021-01-20T22:26:04.844" v="1495" actId="26606"/>
          <ac:cxnSpMkLst>
            <pc:docMk/>
            <pc:sldMk cId="2171162445" sldId="925"/>
            <ac:cxnSpMk id="208" creationId="{822A5670-0F7B-4199-AEAB-33FBA9CEA44D}"/>
          </ac:cxnSpMkLst>
        </pc:cxnChg>
        <pc:cxnChg chg="add del">
          <ac:chgData name="Magd NAGUI" userId="9400200f-dbcf-4b57-9ed9-a60728b9d803" providerId="ADAL" clId="{E4FC1D2D-3858-41AC-BBC0-0D5FB8CB4B20}" dt="2021-01-20T22:26:04.844" v="1495" actId="26606"/>
          <ac:cxnSpMkLst>
            <pc:docMk/>
            <pc:sldMk cId="2171162445" sldId="925"/>
            <ac:cxnSpMk id="209" creationId="{882DD753-EA38-4E86-91FB-05041A44A28E}"/>
          </ac:cxnSpMkLst>
        </pc:cxnChg>
        <pc:cxnChg chg="add del">
          <ac:chgData name="Magd NAGUI" userId="9400200f-dbcf-4b57-9ed9-a60728b9d803" providerId="ADAL" clId="{E4FC1D2D-3858-41AC-BBC0-0D5FB8CB4B20}" dt="2021-01-20T22:26:04.844" v="1495" actId="26606"/>
          <ac:cxnSpMkLst>
            <pc:docMk/>
            <pc:sldMk cId="2171162445" sldId="925"/>
            <ac:cxnSpMk id="211" creationId="{6DA63E78-7704-45EF-B5D3-EADDF5D82674}"/>
          </ac:cxnSpMkLst>
        </pc:cxnChg>
        <pc:cxnChg chg="add del">
          <ac:chgData name="Magd NAGUI" userId="9400200f-dbcf-4b57-9ed9-a60728b9d803" providerId="ADAL" clId="{E4FC1D2D-3858-41AC-BBC0-0D5FB8CB4B20}" dt="2021-01-20T22:28:20.627" v="1514" actId="26606"/>
          <ac:cxnSpMkLst>
            <pc:docMk/>
            <pc:sldMk cId="2171162445" sldId="925"/>
            <ac:cxnSpMk id="236" creationId="{A88CB8AF-5631-45C6-BFEC-971C4D6E5836}"/>
          </ac:cxnSpMkLst>
        </pc:cxnChg>
        <pc:cxnChg chg="add del">
          <ac:chgData name="Magd NAGUI" userId="9400200f-dbcf-4b57-9ed9-a60728b9d803" providerId="ADAL" clId="{E4FC1D2D-3858-41AC-BBC0-0D5FB8CB4B20}" dt="2021-01-20T22:28:20.627" v="1514" actId="26606"/>
          <ac:cxnSpMkLst>
            <pc:docMk/>
            <pc:sldMk cId="2171162445" sldId="925"/>
            <ac:cxnSpMk id="237" creationId="{9F2EA1AF-73AB-4FCB-B4EE-0E42E7250F64}"/>
          </ac:cxnSpMkLst>
        </pc:cxnChg>
        <pc:cxnChg chg="add del">
          <ac:chgData name="Magd NAGUI" userId="9400200f-dbcf-4b57-9ed9-a60728b9d803" providerId="ADAL" clId="{E4FC1D2D-3858-41AC-BBC0-0D5FB8CB4B20}" dt="2021-01-20T22:28:20.627" v="1514" actId="26606"/>
          <ac:cxnSpMkLst>
            <pc:docMk/>
            <pc:sldMk cId="2171162445" sldId="925"/>
            <ac:cxnSpMk id="238" creationId="{65A18FBF-6157-4210-BEF2-9A6C31FA89AD}"/>
          </ac:cxnSpMkLst>
        </pc:cxnChg>
        <pc:cxnChg chg="add del">
          <ac:chgData name="Magd NAGUI" userId="9400200f-dbcf-4b57-9ed9-a60728b9d803" providerId="ADAL" clId="{E4FC1D2D-3858-41AC-BBC0-0D5FB8CB4B20}" dt="2021-01-20T22:28:20.627" v="1514" actId="26606"/>
          <ac:cxnSpMkLst>
            <pc:docMk/>
            <pc:sldMk cId="2171162445" sldId="925"/>
            <ac:cxnSpMk id="239" creationId="{43C9CCA8-3CEC-4CD0-A624-A701C612511D}"/>
          </ac:cxnSpMkLst>
        </pc:cxnChg>
        <pc:cxnChg chg="add del">
          <ac:chgData name="Magd NAGUI" userId="9400200f-dbcf-4b57-9ed9-a60728b9d803" providerId="ADAL" clId="{E4FC1D2D-3858-41AC-BBC0-0D5FB8CB4B20}" dt="2021-01-20T22:28:09.752" v="1511" actId="26606"/>
          <ac:cxnSpMkLst>
            <pc:docMk/>
            <pc:sldMk cId="2171162445" sldId="925"/>
            <ac:cxnSpMk id="241" creationId="{FF76A74F-C283-4DED-BD4D-086753B7CB00}"/>
          </ac:cxnSpMkLst>
        </pc:cxnChg>
        <pc:cxnChg chg="add del">
          <ac:chgData name="Magd NAGUI" userId="9400200f-dbcf-4b57-9ed9-a60728b9d803" providerId="ADAL" clId="{E4FC1D2D-3858-41AC-BBC0-0D5FB8CB4B20}" dt="2021-01-20T22:28:09.752" v="1511" actId="26606"/>
          <ac:cxnSpMkLst>
            <pc:docMk/>
            <pc:sldMk cId="2171162445" sldId="925"/>
            <ac:cxnSpMk id="242" creationId="{3B2791FB-B2F7-4BBE-B8D8-74C37FF9E85C}"/>
          </ac:cxnSpMkLst>
        </pc:cxnChg>
        <pc:cxnChg chg="add del">
          <ac:chgData name="Magd NAGUI" userId="9400200f-dbcf-4b57-9ed9-a60728b9d803" providerId="ADAL" clId="{E4FC1D2D-3858-41AC-BBC0-0D5FB8CB4B20}" dt="2021-01-20T22:29:03.266" v="1524" actId="26606"/>
          <ac:cxnSpMkLst>
            <pc:docMk/>
            <pc:sldMk cId="2171162445" sldId="925"/>
            <ac:cxnSpMk id="257" creationId="{43C9CCA8-3CEC-4CD0-A624-A701C612511D}"/>
          </ac:cxnSpMkLst>
        </pc:cxnChg>
        <pc:cxnChg chg="add del">
          <ac:chgData name="Magd NAGUI" userId="9400200f-dbcf-4b57-9ed9-a60728b9d803" providerId="ADAL" clId="{E4FC1D2D-3858-41AC-BBC0-0D5FB8CB4B20}" dt="2021-01-20T22:29:01.263" v="1522" actId="26606"/>
          <ac:cxnSpMkLst>
            <pc:docMk/>
            <pc:sldMk cId="2171162445" sldId="925"/>
            <ac:cxnSpMk id="258" creationId="{822A5670-0F7B-4199-AEAB-33FBA9CEA44D}"/>
          </ac:cxnSpMkLst>
        </pc:cxnChg>
        <pc:cxnChg chg="add del">
          <ac:chgData name="Magd NAGUI" userId="9400200f-dbcf-4b57-9ed9-a60728b9d803" providerId="ADAL" clId="{E4FC1D2D-3858-41AC-BBC0-0D5FB8CB4B20}" dt="2021-01-20T22:29:01.263" v="1522" actId="26606"/>
          <ac:cxnSpMkLst>
            <pc:docMk/>
            <pc:sldMk cId="2171162445" sldId="925"/>
            <ac:cxnSpMk id="259" creationId="{8BB1744D-A7DF-4B65-B6E3-DCF12BB2D869}"/>
          </ac:cxnSpMkLst>
        </pc:cxnChg>
        <pc:cxnChg chg="add del">
          <ac:chgData name="Magd NAGUI" userId="9400200f-dbcf-4b57-9ed9-a60728b9d803" providerId="ADAL" clId="{E4FC1D2D-3858-41AC-BBC0-0D5FB8CB4B20}" dt="2021-01-20T22:29:01.263" v="1522" actId="26606"/>
          <ac:cxnSpMkLst>
            <pc:docMk/>
            <pc:sldMk cId="2171162445" sldId="925"/>
            <ac:cxnSpMk id="260" creationId="{882DD753-EA38-4E86-91FB-05041A44A28E}"/>
          </ac:cxnSpMkLst>
        </pc:cxnChg>
        <pc:cxnChg chg="add del">
          <ac:chgData name="Magd NAGUI" userId="9400200f-dbcf-4b57-9ed9-a60728b9d803" providerId="ADAL" clId="{E4FC1D2D-3858-41AC-BBC0-0D5FB8CB4B20}" dt="2021-01-20T22:29:01.263" v="1522" actId="26606"/>
          <ac:cxnSpMkLst>
            <pc:docMk/>
            <pc:sldMk cId="2171162445" sldId="925"/>
            <ac:cxnSpMk id="261" creationId="{6DA63E78-7704-45EF-B5D3-EADDF5D82674}"/>
          </ac:cxnSpMkLst>
        </pc:cxnChg>
        <pc:cxnChg chg="add del">
          <ac:chgData name="Magd NAGUI" userId="9400200f-dbcf-4b57-9ed9-a60728b9d803" providerId="ADAL" clId="{E4FC1D2D-3858-41AC-BBC0-0D5FB8CB4B20}" dt="2021-01-20T22:29:03.266" v="1524" actId="26606"/>
          <ac:cxnSpMkLst>
            <pc:docMk/>
            <pc:sldMk cId="2171162445" sldId="925"/>
            <ac:cxnSpMk id="265" creationId="{A88CB8AF-5631-45C6-BFEC-971C4D6E5836}"/>
          </ac:cxnSpMkLst>
        </pc:cxnChg>
        <pc:cxnChg chg="add del">
          <ac:chgData name="Magd NAGUI" userId="9400200f-dbcf-4b57-9ed9-a60728b9d803" providerId="ADAL" clId="{E4FC1D2D-3858-41AC-BBC0-0D5FB8CB4B20}" dt="2021-01-20T22:29:03.266" v="1524" actId="26606"/>
          <ac:cxnSpMkLst>
            <pc:docMk/>
            <pc:sldMk cId="2171162445" sldId="925"/>
            <ac:cxnSpMk id="266" creationId="{9F2EA1AF-73AB-4FCB-B4EE-0E42E7250F64}"/>
          </ac:cxnSpMkLst>
        </pc:cxnChg>
        <pc:cxnChg chg="add del">
          <ac:chgData name="Magd NAGUI" userId="9400200f-dbcf-4b57-9ed9-a60728b9d803" providerId="ADAL" clId="{E4FC1D2D-3858-41AC-BBC0-0D5FB8CB4B20}" dt="2021-01-20T22:29:03.266" v="1524" actId="26606"/>
          <ac:cxnSpMkLst>
            <pc:docMk/>
            <pc:sldMk cId="2171162445" sldId="925"/>
            <ac:cxnSpMk id="267" creationId="{65A18FBF-6157-4210-BEF2-9A6C31FA89AD}"/>
          </ac:cxnSpMkLst>
        </pc:cxnChg>
        <pc:cxnChg chg="add del">
          <ac:chgData name="Magd NAGUI" userId="9400200f-dbcf-4b57-9ed9-a60728b9d803" providerId="ADAL" clId="{E4FC1D2D-3858-41AC-BBC0-0D5FB8CB4B20}" dt="2021-01-20T22:29:03.266" v="1524" actId="26606"/>
          <ac:cxnSpMkLst>
            <pc:docMk/>
            <pc:sldMk cId="2171162445" sldId="925"/>
            <ac:cxnSpMk id="268" creationId="{DDFDA711-2183-447C-AA6C-B1B5643763B1}"/>
          </ac:cxnSpMkLst>
        </pc:cxnChg>
      </pc:sldChg>
      <pc:sldChg chg="addSp delSp modSp add mod setBg setClrOvrMap">
        <pc:chgData name="Magd NAGUI" userId="9400200f-dbcf-4b57-9ed9-a60728b9d803" providerId="ADAL" clId="{E4FC1D2D-3858-41AC-BBC0-0D5FB8CB4B20}" dt="2021-01-20T21:48:20.251" v="814" actId="26606"/>
        <pc:sldMkLst>
          <pc:docMk/>
          <pc:sldMk cId="1581843366" sldId="926"/>
        </pc:sldMkLst>
        <pc:spChg chg="mod ord">
          <ac:chgData name="Magd NAGUI" userId="9400200f-dbcf-4b57-9ed9-a60728b9d803" providerId="ADAL" clId="{E4FC1D2D-3858-41AC-BBC0-0D5FB8CB4B20}" dt="2021-01-20T21:48:20.251" v="814" actId="26606"/>
          <ac:spMkLst>
            <pc:docMk/>
            <pc:sldMk cId="1581843366" sldId="926"/>
            <ac:spMk id="2" creationId="{6AB6A0B1-D906-433F-9837-7DBEF8922B11}"/>
          </ac:spMkLst>
        </pc:spChg>
        <pc:spChg chg="mod ord">
          <ac:chgData name="Magd NAGUI" userId="9400200f-dbcf-4b57-9ed9-a60728b9d803" providerId="ADAL" clId="{E4FC1D2D-3858-41AC-BBC0-0D5FB8CB4B20}" dt="2021-01-20T21:48:20.251" v="814" actId="26606"/>
          <ac:spMkLst>
            <pc:docMk/>
            <pc:sldMk cId="1581843366" sldId="926"/>
            <ac:spMk id="6" creationId="{ED3EF6A2-6611-4DA9-BB5C-6C1F1B675F15}"/>
          </ac:spMkLst>
        </pc:spChg>
        <pc:spChg chg="mod ord">
          <ac:chgData name="Magd NAGUI" userId="9400200f-dbcf-4b57-9ed9-a60728b9d803" providerId="ADAL" clId="{E4FC1D2D-3858-41AC-BBC0-0D5FB8CB4B20}" dt="2021-01-20T21:48:20.251" v="814" actId="26606"/>
          <ac:spMkLst>
            <pc:docMk/>
            <pc:sldMk cId="1581843366" sldId="926"/>
            <ac:spMk id="8" creationId="{FD29993C-BFAE-4E10-B8E1-8A7659152FE3}"/>
          </ac:spMkLst>
        </pc:spChg>
        <pc:spChg chg="add del">
          <ac:chgData name="Magd NAGUI" userId="9400200f-dbcf-4b57-9ed9-a60728b9d803" providerId="ADAL" clId="{E4FC1D2D-3858-41AC-BBC0-0D5FB8CB4B20}" dt="2021-01-20T21:32:45.065" v="395" actId="26606"/>
          <ac:spMkLst>
            <pc:docMk/>
            <pc:sldMk cId="1581843366" sldId="926"/>
            <ac:spMk id="23" creationId="{5CB593EA-2F98-479F-B4C4-F366571FA64D}"/>
          </ac:spMkLst>
        </pc:spChg>
        <pc:spChg chg="add del">
          <ac:chgData name="Magd NAGUI" userId="9400200f-dbcf-4b57-9ed9-a60728b9d803" providerId="ADAL" clId="{E4FC1D2D-3858-41AC-BBC0-0D5FB8CB4B20}" dt="2021-01-20T21:32:45.065" v="395" actId="26606"/>
          <ac:spMkLst>
            <pc:docMk/>
            <pc:sldMk cId="1581843366" sldId="926"/>
            <ac:spMk id="25" creationId="{39BEB6D0-9E4E-4221-93D1-74ABECEE9EFC}"/>
          </ac:spMkLst>
        </pc:spChg>
        <pc:spChg chg="add del">
          <ac:chgData name="Magd NAGUI" userId="9400200f-dbcf-4b57-9ed9-a60728b9d803" providerId="ADAL" clId="{E4FC1D2D-3858-41AC-BBC0-0D5FB8CB4B20}" dt="2021-01-20T21:32:46.905" v="397" actId="26606"/>
          <ac:spMkLst>
            <pc:docMk/>
            <pc:sldMk cId="1581843366" sldId="926"/>
            <ac:spMk id="27" creationId="{1E32D174-F8A9-4FF0-8888-1B4F5E184961}"/>
          </ac:spMkLst>
        </pc:spChg>
        <pc:spChg chg="add del">
          <ac:chgData name="Magd NAGUI" userId="9400200f-dbcf-4b57-9ed9-a60728b9d803" providerId="ADAL" clId="{E4FC1D2D-3858-41AC-BBC0-0D5FB8CB4B20}" dt="2021-01-20T21:32:46.905" v="397" actId="26606"/>
          <ac:spMkLst>
            <pc:docMk/>
            <pc:sldMk cId="1581843366" sldId="926"/>
            <ac:spMk id="28" creationId="{8DF8AE6E-38CD-4B2A-8E02-F099DD30EF40}"/>
          </ac:spMkLst>
        </pc:spChg>
        <pc:spChg chg="add del">
          <ac:chgData name="Magd NAGUI" userId="9400200f-dbcf-4b57-9ed9-a60728b9d803" providerId="ADAL" clId="{E4FC1D2D-3858-41AC-BBC0-0D5FB8CB4B20}" dt="2021-01-20T21:32:46.905" v="397" actId="26606"/>
          <ac:spMkLst>
            <pc:docMk/>
            <pc:sldMk cId="1581843366" sldId="926"/>
            <ac:spMk id="29" creationId="{769201C5-687E-46FB-BA72-23BA40BFEE1E}"/>
          </ac:spMkLst>
        </pc:spChg>
        <pc:spChg chg="add del">
          <ac:chgData name="Magd NAGUI" userId="9400200f-dbcf-4b57-9ed9-a60728b9d803" providerId="ADAL" clId="{E4FC1D2D-3858-41AC-BBC0-0D5FB8CB4B20}" dt="2021-01-20T21:32:46.905" v="397" actId="26606"/>
          <ac:spMkLst>
            <pc:docMk/>
            <pc:sldMk cId="1581843366" sldId="926"/>
            <ac:spMk id="30" creationId="{23293907-0F26-4752-BCD0-3AC2C5026383}"/>
          </ac:spMkLst>
        </pc:spChg>
        <pc:spChg chg="add del">
          <ac:chgData name="Magd NAGUI" userId="9400200f-dbcf-4b57-9ed9-a60728b9d803" providerId="ADAL" clId="{E4FC1D2D-3858-41AC-BBC0-0D5FB8CB4B20}" dt="2021-01-20T21:32:46.905" v="397" actId="26606"/>
          <ac:spMkLst>
            <pc:docMk/>
            <pc:sldMk cId="1581843366" sldId="926"/>
            <ac:spMk id="31" creationId="{339141A8-FDFD-4ABE-A499-72C9669F4BE6}"/>
          </ac:spMkLst>
        </pc:spChg>
        <pc:spChg chg="add del">
          <ac:chgData name="Magd NAGUI" userId="9400200f-dbcf-4b57-9ed9-a60728b9d803" providerId="ADAL" clId="{E4FC1D2D-3858-41AC-BBC0-0D5FB8CB4B20}" dt="2021-01-20T21:32:46.905" v="397" actId="26606"/>
          <ac:spMkLst>
            <pc:docMk/>
            <pc:sldMk cId="1581843366" sldId="926"/>
            <ac:spMk id="33" creationId="{8A439E11-755A-4258-859D-56A6B6AFCB66}"/>
          </ac:spMkLst>
        </pc:spChg>
        <pc:spChg chg="add del">
          <ac:chgData name="Magd NAGUI" userId="9400200f-dbcf-4b57-9ed9-a60728b9d803" providerId="ADAL" clId="{E4FC1D2D-3858-41AC-BBC0-0D5FB8CB4B20}" dt="2021-01-20T21:32:46.905" v="397" actId="26606"/>
          <ac:spMkLst>
            <pc:docMk/>
            <pc:sldMk cId="1581843366" sldId="926"/>
            <ac:spMk id="35" creationId="{E916EF49-F958-4F28-A999-F8FA8D09AF86}"/>
          </ac:spMkLst>
        </pc:spChg>
        <pc:spChg chg="add del">
          <ac:chgData name="Magd NAGUI" userId="9400200f-dbcf-4b57-9ed9-a60728b9d803" providerId="ADAL" clId="{E4FC1D2D-3858-41AC-BBC0-0D5FB8CB4B20}" dt="2021-01-20T21:32:46.905" v="397" actId="26606"/>
          <ac:spMkLst>
            <pc:docMk/>
            <pc:sldMk cId="1581843366" sldId="926"/>
            <ac:spMk id="37" creationId="{A7665D74-DFEA-412C-928C-F090E67084F3}"/>
          </ac:spMkLst>
        </pc:spChg>
        <pc:spChg chg="add del">
          <ac:chgData name="Magd NAGUI" userId="9400200f-dbcf-4b57-9ed9-a60728b9d803" providerId="ADAL" clId="{E4FC1D2D-3858-41AC-BBC0-0D5FB8CB4B20}" dt="2021-01-20T21:32:46.905" v="397" actId="26606"/>
          <ac:spMkLst>
            <pc:docMk/>
            <pc:sldMk cId="1581843366" sldId="926"/>
            <ac:spMk id="39" creationId="{3E84BD56-679D-4E0C-9C9B-D694ABF07373}"/>
          </ac:spMkLst>
        </pc:spChg>
        <pc:spChg chg="add del">
          <ac:chgData name="Magd NAGUI" userId="9400200f-dbcf-4b57-9ed9-a60728b9d803" providerId="ADAL" clId="{E4FC1D2D-3858-41AC-BBC0-0D5FB8CB4B20}" dt="2021-01-20T21:32:46.905" v="397" actId="26606"/>
          <ac:spMkLst>
            <pc:docMk/>
            <pc:sldMk cId="1581843366" sldId="926"/>
            <ac:spMk id="41" creationId="{2335FEDF-EF88-4E68-9CF7-5A72EF32AFC2}"/>
          </ac:spMkLst>
        </pc:spChg>
        <pc:spChg chg="add del">
          <ac:chgData name="Magd NAGUI" userId="9400200f-dbcf-4b57-9ed9-a60728b9d803" providerId="ADAL" clId="{E4FC1D2D-3858-41AC-BBC0-0D5FB8CB4B20}" dt="2021-01-20T21:32:46.905" v="397" actId="26606"/>
          <ac:spMkLst>
            <pc:docMk/>
            <pc:sldMk cId="1581843366" sldId="926"/>
            <ac:spMk id="43" creationId="{837A7BE2-DF08-4ECE-A520-13927DBF4C5E}"/>
          </ac:spMkLst>
        </pc:spChg>
        <pc:spChg chg="add del">
          <ac:chgData name="Magd NAGUI" userId="9400200f-dbcf-4b57-9ed9-a60728b9d803" providerId="ADAL" clId="{E4FC1D2D-3858-41AC-BBC0-0D5FB8CB4B20}" dt="2021-01-20T21:32:55.294" v="399" actId="26606"/>
          <ac:spMkLst>
            <pc:docMk/>
            <pc:sldMk cId="1581843366" sldId="926"/>
            <ac:spMk id="45" creationId="{7BC0F8B1-F985-469B-8332-13DBC7665557}"/>
          </ac:spMkLst>
        </pc:spChg>
        <pc:spChg chg="add del">
          <ac:chgData name="Magd NAGUI" userId="9400200f-dbcf-4b57-9ed9-a60728b9d803" providerId="ADAL" clId="{E4FC1D2D-3858-41AC-BBC0-0D5FB8CB4B20}" dt="2021-01-20T21:32:55.294" v="399" actId="26606"/>
          <ac:spMkLst>
            <pc:docMk/>
            <pc:sldMk cId="1581843366" sldId="926"/>
            <ac:spMk id="46" creationId="{89D15953-1642-4DD6-AD9E-01AA19247FF6}"/>
          </ac:spMkLst>
        </pc:spChg>
        <pc:spChg chg="add del">
          <ac:chgData name="Magd NAGUI" userId="9400200f-dbcf-4b57-9ed9-a60728b9d803" providerId="ADAL" clId="{E4FC1D2D-3858-41AC-BBC0-0D5FB8CB4B20}" dt="2021-01-20T21:32:55.294" v="399" actId="26606"/>
          <ac:spMkLst>
            <pc:docMk/>
            <pc:sldMk cId="1581843366" sldId="926"/>
            <ac:spMk id="47" creationId="{FBF3780C-749F-4B50-9E1D-F2B1F6DBB7DD}"/>
          </ac:spMkLst>
        </pc:spChg>
        <pc:spChg chg="add del">
          <ac:chgData name="Magd NAGUI" userId="9400200f-dbcf-4b57-9ed9-a60728b9d803" providerId="ADAL" clId="{E4FC1D2D-3858-41AC-BBC0-0D5FB8CB4B20}" dt="2021-01-20T21:33:00.953" v="401" actId="26606"/>
          <ac:spMkLst>
            <pc:docMk/>
            <pc:sldMk cId="1581843366" sldId="926"/>
            <ac:spMk id="49" creationId="{0EFD753D-6A49-46DD-9E82-AA6E2C62B461}"/>
          </ac:spMkLst>
        </pc:spChg>
        <pc:spChg chg="add del">
          <ac:chgData name="Magd NAGUI" userId="9400200f-dbcf-4b57-9ed9-a60728b9d803" providerId="ADAL" clId="{E4FC1D2D-3858-41AC-BBC0-0D5FB8CB4B20}" dt="2021-01-20T21:33:00.953" v="401" actId="26606"/>
          <ac:spMkLst>
            <pc:docMk/>
            <pc:sldMk cId="1581843366" sldId="926"/>
            <ac:spMk id="50" creationId="{138A5824-1F4A-4EE7-BC13-5BB48FC0809B}"/>
          </ac:spMkLst>
        </pc:spChg>
        <pc:spChg chg="add del">
          <ac:chgData name="Magd NAGUI" userId="9400200f-dbcf-4b57-9ed9-a60728b9d803" providerId="ADAL" clId="{E4FC1D2D-3858-41AC-BBC0-0D5FB8CB4B20}" dt="2021-01-20T21:33:10.546" v="403" actId="26606"/>
          <ac:spMkLst>
            <pc:docMk/>
            <pc:sldMk cId="1581843366" sldId="926"/>
            <ac:spMk id="52" creationId="{5CB593EA-2F98-479F-B4C4-F366571FA64D}"/>
          </ac:spMkLst>
        </pc:spChg>
        <pc:spChg chg="add del">
          <ac:chgData name="Magd NAGUI" userId="9400200f-dbcf-4b57-9ed9-a60728b9d803" providerId="ADAL" clId="{E4FC1D2D-3858-41AC-BBC0-0D5FB8CB4B20}" dt="2021-01-20T21:33:10.546" v="403" actId="26606"/>
          <ac:spMkLst>
            <pc:docMk/>
            <pc:sldMk cId="1581843366" sldId="926"/>
            <ac:spMk id="53" creationId="{39BEB6D0-9E4E-4221-93D1-74ABECEE9EFC}"/>
          </ac:spMkLst>
        </pc:spChg>
        <pc:spChg chg="add del">
          <ac:chgData name="Magd NAGUI" userId="9400200f-dbcf-4b57-9ed9-a60728b9d803" providerId="ADAL" clId="{E4FC1D2D-3858-41AC-BBC0-0D5FB8CB4B20}" dt="2021-01-20T21:33:18.146" v="405" actId="26606"/>
          <ac:spMkLst>
            <pc:docMk/>
            <pc:sldMk cId="1581843366" sldId="926"/>
            <ac:spMk id="55" creationId="{0EFD753D-6A49-46DD-9E82-AA6E2C62B461}"/>
          </ac:spMkLst>
        </pc:spChg>
        <pc:spChg chg="add del">
          <ac:chgData name="Magd NAGUI" userId="9400200f-dbcf-4b57-9ed9-a60728b9d803" providerId="ADAL" clId="{E4FC1D2D-3858-41AC-BBC0-0D5FB8CB4B20}" dt="2021-01-20T21:33:18.146" v="405" actId="26606"/>
          <ac:spMkLst>
            <pc:docMk/>
            <pc:sldMk cId="1581843366" sldId="926"/>
            <ac:spMk id="56" creationId="{138A5824-1F4A-4EE7-BC13-5BB48FC0809B}"/>
          </ac:spMkLst>
        </pc:spChg>
        <pc:spChg chg="add del">
          <ac:chgData name="Magd NAGUI" userId="9400200f-dbcf-4b57-9ed9-a60728b9d803" providerId="ADAL" clId="{E4FC1D2D-3858-41AC-BBC0-0D5FB8CB4B20}" dt="2021-01-20T21:33:24.800" v="407" actId="26606"/>
          <ac:spMkLst>
            <pc:docMk/>
            <pc:sldMk cId="1581843366" sldId="926"/>
            <ac:spMk id="58" creationId="{0EFD753D-6A49-46DD-9E82-AA6E2C62B461}"/>
          </ac:spMkLst>
        </pc:spChg>
        <pc:spChg chg="add del">
          <ac:chgData name="Magd NAGUI" userId="9400200f-dbcf-4b57-9ed9-a60728b9d803" providerId="ADAL" clId="{E4FC1D2D-3858-41AC-BBC0-0D5FB8CB4B20}" dt="2021-01-20T21:33:24.800" v="407" actId="26606"/>
          <ac:spMkLst>
            <pc:docMk/>
            <pc:sldMk cId="1581843366" sldId="926"/>
            <ac:spMk id="59" creationId="{138A5824-1F4A-4EE7-BC13-5BB48FC0809B}"/>
          </ac:spMkLst>
        </pc:spChg>
        <pc:spChg chg="add del">
          <ac:chgData name="Magd NAGUI" userId="9400200f-dbcf-4b57-9ed9-a60728b9d803" providerId="ADAL" clId="{E4FC1D2D-3858-41AC-BBC0-0D5FB8CB4B20}" dt="2021-01-20T21:33:37.564" v="409" actId="26606"/>
          <ac:spMkLst>
            <pc:docMk/>
            <pc:sldMk cId="1581843366" sldId="926"/>
            <ac:spMk id="61" creationId="{8DF8AE6E-38CD-4B2A-8E02-F099DD30EF40}"/>
          </ac:spMkLst>
        </pc:spChg>
        <pc:spChg chg="add del">
          <ac:chgData name="Magd NAGUI" userId="9400200f-dbcf-4b57-9ed9-a60728b9d803" providerId="ADAL" clId="{E4FC1D2D-3858-41AC-BBC0-0D5FB8CB4B20}" dt="2021-01-20T21:33:37.564" v="409" actId="26606"/>
          <ac:spMkLst>
            <pc:docMk/>
            <pc:sldMk cId="1581843366" sldId="926"/>
            <ac:spMk id="62" creationId="{23293907-0F26-4752-BCD0-3AC2C5026383}"/>
          </ac:spMkLst>
        </pc:spChg>
        <pc:spChg chg="add del">
          <ac:chgData name="Magd NAGUI" userId="9400200f-dbcf-4b57-9ed9-a60728b9d803" providerId="ADAL" clId="{E4FC1D2D-3858-41AC-BBC0-0D5FB8CB4B20}" dt="2021-01-20T21:33:37.564" v="409" actId="26606"/>
          <ac:spMkLst>
            <pc:docMk/>
            <pc:sldMk cId="1581843366" sldId="926"/>
            <ac:spMk id="63" creationId="{1E32D174-F8A9-4FF0-8888-1B4F5E184961}"/>
          </ac:spMkLst>
        </pc:spChg>
        <pc:spChg chg="add del">
          <ac:chgData name="Magd NAGUI" userId="9400200f-dbcf-4b57-9ed9-a60728b9d803" providerId="ADAL" clId="{E4FC1D2D-3858-41AC-BBC0-0D5FB8CB4B20}" dt="2021-01-20T21:33:37.564" v="409" actId="26606"/>
          <ac:spMkLst>
            <pc:docMk/>
            <pc:sldMk cId="1581843366" sldId="926"/>
            <ac:spMk id="64" creationId="{769201C5-687E-46FB-BA72-23BA40BFEE1E}"/>
          </ac:spMkLst>
        </pc:spChg>
        <pc:spChg chg="add del">
          <ac:chgData name="Magd NAGUI" userId="9400200f-dbcf-4b57-9ed9-a60728b9d803" providerId="ADAL" clId="{E4FC1D2D-3858-41AC-BBC0-0D5FB8CB4B20}" dt="2021-01-20T21:33:37.564" v="409" actId="26606"/>
          <ac:spMkLst>
            <pc:docMk/>
            <pc:sldMk cId="1581843366" sldId="926"/>
            <ac:spMk id="65" creationId="{339141A8-FDFD-4ABE-A499-72C9669F4BE6}"/>
          </ac:spMkLst>
        </pc:spChg>
        <pc:spChg chg="add del">
          <ac:chgData name="Magd NAGUI" userId="9400200f-dbcf-4b57-9ed9-a60728b9d803" providerId="ADAL" clId="{E4FC1D2D-3858-41AC-BBC0-0D5FB8CB4B20}" dt="2021-01-20T21:33:37.564" v="409" actId="26606"/>
          <ac:spMkLst>
            <pc:docMk/>
            <pc:sldMk cId="1581843366" sldId="926"/>
            <ac:spMk id="66" creationId="{8A439E11-755A-4258-859D-56A6B6AFCB66}"/>
          </ac:spMkLst>
        </pc:spChg>
        <pc:spChg chg="add del">
          <ac:chgData name="Magd NAGUI" userId="9400200f-dbcf-4b57-9ed9-a60728b9d803" providerId="ADAL" clId="{E4FC1D2D-3858-41AC-BBC0-0D5FB8CB4B20}" dt="2021-01-20T21:33:37.564" v="409" actId="26606"/>
          <ac:spMkLst>
            <pc:docMk/>
            <pc:sldMk cId="1581843366" sldId="926"/>
            <ac:spMk id="67" creationId="{E916EF49-F958-4F28-A999-F8FA8D09AF86}"/>
          </ac:spMkLst>
        </pc:spChg>
        <pc:spChg chg="add del">
          <ac:chgData name="Magd NAGUI" userId="9400200f-dbcf-4b57-9ed9-a60728b9d803" providerId="ADAL" clId="{E4FC1D2D-3858-41AC-BBC0-0D5FB8CB4B20}" dt="2021-01-20T21:33:37.564" v="409" actId="26606"/>
          <ac:spMkLst>
            <pc:docMk/>
            <pc:sldMk cId="1581843366" sldId="926"/>
            <ac:spMk id="68" creationId="{A7665D74-DFEA-412C-928C-F090E67084F3}"/>
          </ac:spMkLst>
        </pc:spChg>
        <pc:spChg chg="add del">
          <ac:chgData name="Magd NAGUI" userId="9400200f-dbcf-4b57-9ed9-a60728b9d803" providerId="ADAL" clId="{E4FC1D2D-3858-41AC-BBC0-0D5FB8CB4B20}" dt="2021-01-20T21:33:37.564" v="409" actId="26606"/>
          <ac:spMkLst>
            <pc:docMk/>
            <pc:sldMk cId="1581843366" sldId="926"/>
            <ac:spMk id="69" creationId="{3E84BD56-679D-4E0C-9C9B-D694ABF07373}"/>
          </ac:spMkLst>
        </pc:spChg>
        <pc:spChg chg="add del">
          <ac:chgData name="Magd NAGUI" userId="9400200f-dbcf-4b57-9ed9-a60728b9d803" providerId="ADAL" clId="{E4FC1D2D-3858-41AC-BBC0-0D5FB8CB4B20}" dt="2021-01-20T21:33:37.564" v="409" actId="26606"/>
          <ac:spMkLst>
            <pc:docMk/>
            <pc:sldMk cId="1581843366" sldId="926"/>
            <ac:spMk id="70" creationId="{2335FEDF-EF88-4E68-9CF7-5A72EF32AFC2}"/>
          </ac:spMkLst>
        </pc:spChg>
        <pc:spChg chg="add del">
          <ac:chgData name="Magd NAGUI" userId="9400200f-dbcf-4b57-9ed9-a60728b9d803" providerId="ADAL" clId="{E4FC1D2D-3858-41AC-BBC0-0D5FB8CB4B20}" dt="2021-01-20T21:33:37.564" v="409" actId="26606"/>
          <ac:spMkLst>
            <pc:docMk/>
            <pc:sldMk cId="1581843366" sldId="926"/>
            <ac:spMk id="71" creationId="{837A7BE2-DF08-4ECE-A520-13927DBF4C5E}"/>
          </ac:spMkLst>
        </pc:spChg>
        <pc:spChg chg="add del">
          <ac:chgData name="Magd NAGUI" userId="9400200f-dbcf-4b57-9ed9-a60728b9d803" providerId="ADAL" clId="{E4FC1D2D-3858-41AC-BBC0-0D5FB8CB4B20}" dt="2021-01-20T21:33:47.136" v="411" actId="26606"/>
          <ac:spMkLst>
            <pc:docMk/>
            <pc:sldMk cId="1581843366" sldId="926"/>
            <ac:spMk id="73" creationId="{0EFD753D-6A49-46DD-9E82-AA6E2C62B461}"/>
          </ac:spMkLst>
        </pc:spChg>
        <pc:spChg chg="add del">
          <ac:chgData name="Magd NAGUI" userId="9400200f-dbcf-4b57-9ed9-a60728b9d803" providerId="ADAL" clId="{E4FC1D2D-3858-41AC-BBC0-0D5FB8CB4B20}" dt="2021-01-20T21:33:47.136" v="411" actId="26606"/>
          <ac:spMkLst>
            <pc:docMk/>
            <pc:sldMk cId="1581843366" sldId="926"/>
            <ac:spMk id="74" creationId="{138A5824-1F4A-4EE7-BC13-5BB48FC0809B}"/>
          </ac:spMkLst>
        </pc:spChg>
        <pc:spChg chg="add del">
          <ac:chgData name="Magd NAGUI" userId="9400200f-dbcf-4b57-9ed9-a60728b9d803" providerId="ADAL" clId="{E4FC1D2D-3858-41AC-BBC0-0D5FB8CB4B20}" dt="2021-01-20T21:33:47.136" v="411" actId="26606"/>
          <ac:spMkLst>
            <pc:docMk/>
            <pc:sldMk cId="1581843366" sldId="926"/>
            <ac:spMk id="75" creationId="{0F8BFD3B-29FB-4A95-BB51-220F8A6C5746}"/>
          </ac:spMkLst>
        </pc:spChg>
        <pc:spChg chg="add del">
          <ac:chgData name="Magd NAGUI" userId="9400200f-dbcf-4b57-9ed9-a60728b9d803" providerId="ADAL" clId="{E4FC1D2D-3858-41AC-BBC0-0D5FB8CB4B20}" dt="2021-01-20T21:33:50.747" v="413" actId="26606"/>
          <ac:spMkLst>
            <pc:docMk/>
            <pc:sldMk cId="1581843366" sldId="926"/>
            <ac:spMk id="77" creationId="{7BC0F8B1-F985-469B-8332-13DBC7665557}"/>
          </ac:spMkLst>
        </pc:spChg>
        <pc:spChg chg="add del">
          <ac:chgData name="Magd NAGUI" userId="9400200f-dbcf-4b57-9ed9-a60728b9d803" providerId="ADAL" clId="{E4FC1D2D-3858-41AC-BBC0-0D5FB8CB4B20}" dt="2021-01-20T21:33:50.747" v="413" actId="26606"/>
          <ac:spMkLst>
            <pc:docMk/>
            <pc:sldMk cId="1581843366" sldId="926"/>
            <ac:spMk id="78" creationId="{89D15953-1642-4DD6-AD9E-01AA19247FF6}"/>
          </ac:spMkLst>
        </pc:spChg>
        <pc:spChg chg="add del">
          <ac:chgData name="Magd NAGUI" userId="9400200f-dbcf-4b57-9ed9-a60728b9d803" providerId="ADAL" clId="{E4FC1D2D-3858-41AC-BBC0-0D5FB8CB4B20}" dt="2021-01-20T21:33:50.747" v="413" actId="26606"/>
          <ac:spMkLst>
            <pc:docMk/>
            <pc:sldMk cId="1581843366" sldId="926"/>
            <ac:spMk id="79" creationId="{FBF3780C-749F-4B50-9E1D-F2B1F6DBB7DD}"/>
          </ac:spMkLst>
        </pc:spChg>
        <pc:spChg chg="add del">
          <ac:chgData name="Magd NAGUI" userId="9400200f-dbcf-4b57-9ed9-a60728b9d803" providerId="ADAL" clId="{E4FC1D2D-3858-41AC-BBC0-0D5FB8CB4B20}" dt="2021-01-20T21:33:58.944" v="415" actId="26606"/>
          <ac:spMkLst>
            <pc:docMk/>
            <pc:sldMk cId="1581843366" sldId="926"/>
            <ac:spMk id="81" creationId="{4513F69C-3D6D-4E72-9289-5BC3584D6D3B}"/>
          </ac:spMkLst>
        </pc:spChg>
        <pc:spChg chg="add del">
          <ac:chgData name="Magd NAGUI" userId="9400200f-dbcf-4b57-9ed9-a60728b9d803" providerId="ADAL" clId="{E4FC1D2D-3858-41AC-BBC0-0D5FB8CB4B20}" dt="2021-01-20T21:34:11.929" v="417" actId="26606"/>
          <ac:spMkLst>
            <pc:docMk/>
            <pc:sldMk cId="1581843366" sldId="926"/>
            <ac:spMk id="83" creationId="{0EFD753D-6A49-46DD-9E82-AA6E2C62B461}"/>
          </ac:spMkLst>
        </pc:spChg>
        <pc:spChg chg="add del">
          <ac:chgData name="Magd NAGUI" userId="9400200f-dbcf-4b57-9ed9-a60728b9d803" providerId="ADAL" clId="{E4FC1D2D-3858-41AC-BBC0-0D5FB8CB4B20}" dt="2021-01-20T21:34:11.929" v="417" actId="26606"/>
          <ac:spMkLst>
            <pc:docMk/>
            <pc:sldMk cId="1581843366" sldId="926"/>
            <ac:spMk id="84" creationId="{138A5824-1F4A-4EE7-BC13-5BB48FC0809B}"/>
          </ac:spMkLst>
        </pc:spChg>
        <pc:spChg chg="add del">
          <ac:chgData name="Magd NAGUI" userId="9400200f-dbcf-4b57-9ed9-a60728b9d803" providerId="ADAL" clId="{E4FC1D2D-3858-41AC-BBC0-0D5FB8CB4B20}" dt="2021-01-20T21:34:11.929" v="417" actId="26606"/>
          <ac:spMkLst>
            <pc:docMk/>
            <pc:sldMk cId="1581843366" sldId="926"/>
            <ac:spMk id="85" creationId="{0F8BFD3B-29FB-4A95-BB51-220F8A6C5746}"/>
          </ac:spMkLst>
        </pc:spChg>
        <pc:spChg chg="add del">
          <ac:chgData name="Magd NAGUI" userId="9400200f-dbcf-4b57-9ed9-a60728b9d803" providerId="ADAL" clId="{E4FC1D2D-3858-41AC-BBC0-0D5FB8CB4B20}" dt="2021-01-20T21:48:20.251" v="814" actId="26606"/>
          <ac:spMkLst>
            <pc:docMk/>
            <pc:sldMk cId="1581843366" sldId="926"/>
            <ac:spMk id="87" creationId="{891401DC-7AF6-42FA-BE31-CF773B6C8B2E}"/>
          </ac:spMkLst>
        </pc:spChg>
        <pc:spChg chg="add del">
          <ac:chgData name="Magd NAGUI" userId="9400200f-dbcf-4b57-9ed9-a60728b9d803" providerId="ADAL" clId="{E4FC1D2D-3858-41AC-BBC0-0D5FB8CB4B20}" dt="2021-01-20T21:48:20.251" v="814" actId="26606"/>
          <ac:spMkLst>
            <pc:docMk/>
            <pc:sldMk cId="1581843366" sldId="926"/>
            <ac:spMk id="88" creationId="{2B7203F0-D9CB-4774-B9D4-B3AB625DFBAD}"/>
          </ac:spMkLst>
        </pc:spChg>
        <pc:spChg chg="add del">
          <ac:chgData name="Magd NAGUI" userId="9400200f-dbcf-4b57-9ed9-a60728b9d803" providerId="ADAL" clId="{E4FC1D2D-3858-41AC-BBC0-0D5FB8CB4B20}" dt="2021-01-20T21:48:20.241" v="813" actId="26606"/>
          <ac:spMkLst>
            <pc:docMk/>
            <pc:sldMk cId="1581843366" sldId="926"/>
            <ac:spMk id="97" creationId="{0EFD753D-6A49-46DD-9E82-AA6E2C62B461}"/>
          </ac:spMkLst>
        </pc:spChg>
        <pc:spChg chg="add del">
          <ac:chgData name="Magd NAGUI" userId="9400200f-dbcf-4b57-9ed9-a60728b9d803" providerId="ADAL" clId="{E4FC1D2D-3858-41AC-BBC0-0D5FB8CB4B20}" dt="2021-01-20T21:48:20.241" v="813" actId="26606"/>
          <ac:spMkLst>
            <pc:docMk/>
            <pc:sldMk cId="1581843366" sldId="926"/>
            <ac:spMk id="99" creationId="{138A5824-1F4A-4EE7-BC13-5BB48FC0809B}"/>
          </ac:spMkLst>
        </pc:spChg>
        <pc:spChg chg="add">
          <ac:chgData name="Magd NAGUI" userId="9400200f-dbcf-4b57-9ed9-a60728b9d803" providerId="ADAL" clId="{E4FC1D2D-3858-41AC-BBC0-0D5FB8CB4B20}" dt="2021-01-20T21:48:20.251" v="814" actId="26606"/>
          <ac:spMkLst>
            <pc:docMk/>
            <pc:sldMk cId="1581843366" sldId="926"/>
            <ac:spMk id="101" creationId="{5CB593EA-2F98-479F-B4C4-F366571FA64D}"/>
          </ac:spMkLst>
        </pc:spChg>
        <pc:spChg chg="add">
          <ac:chgData name="Magd NAGUI" userId="9400200f-dbcf-4b57-9ed9-a60728b9d803" providerId="ADAL" clId="{E4FC1D2D-3858-41AC-BBC0-0D5FB8CB4B20}" dt="2021-01-20T21:48:20.251" v="814" actId="26606"/>
          <ac:spMkLst>
            <pc:docMk/>
            <pc:sldMk cId="1581843366" sldId="926"/>
            <ac:spMk id="102" creationId="{39BEB6D0-9E4E-4221-93D1-74ABECEE9EFC}"/>
          </ac:spMkLst>
        </pc:spChg>
        <pc:picChg chg="del">
          <ac:chgData name="Magd NAGUI" userId="9400200f-dbcf-4b57-9ed9-a60728b9d803" providerId="ADAL" clId="{E4FC1D2D-3858-41AC-BBC0-0D5FB8CB4B20}" dt="2021-01-20T21:28:16.976" v="244" actId="478"/>
          <ac:picMkLst>
            <pc:docMk/>
            <pc:sldMk cId="1581843366" sldId="926"/>
            <ac:picMk id="3" creationId="{B1DF1FB1-9AF1-44D9-BFAA-3147759126A5}"/>
          </ac:picMkLst>
        </pc:picChg>
        <pc:picChg chg="add mod ord">
          <ac:chgData name="Magd NAGUI" userId="9400200f-dbcf-4b57-9ed9-a60728b9d803" providerId="ADAL" clId="{E4FC1D2D-3858-41AC-BBC0-0D5FB8CB4B20}" dt="2021-01-20T21:48:20.251" v="814" actId="26606"/>
          <ac:picMkLst>
            <pc:docMk/>
            <pc:sldMk cId="1581843366" sldId="926"/>
            <ac:picMk id="5" creationId="{A6DF6E73-6FBB-44FC-B168-2630715DB65C}"/>
          </ac:picMkLst>
        </pc:picChg>
        <pc:picChg chg="add mod ord">
          <ac:chgData name="Magd NAGUI" userId="9400200f-dbcf-4b57-9ed9-a60728b9d803" providerId="ADAL" clId="{E4FC1D2D-3858-41AC-BBC0-0D5FB8CB4B20}" dt="2021-01-20T21:48:20.251" v="814" actId="26606"/>
          <ac:picMkLst>
            <pc:docMk/>
            <pc:sldMk cId="1581843366" sldId="926"/>
            <ac:picMk id="9" creationId="{CF93247C-F044-4245-AE8D-E32A80C53BED}"/>
          </ac:picMkLst>
        </pc:picChg>
        <pc:picChg chg="del">
          <ac:chgData name="Magd NAGUI" userId="9400200f-dbcf-4b57-9ed9-a60728b9d803" providerId="ADAL" clId="{E4FC1D2D-3858-41AC-BBC0-0D5FB8CB4B20}" dt="2021-01-20T21:30:41.799" v="380" actId="478"/>
          <ac:picMkLst>
            <pc:docMk/>
            <pc:sldMk cId="1581843366" sldId="926"/>
            <ac:picMk id="10" creationId="{2DD78563-0C07-4C72-86CC-A8B706C7056F}"/>
          </ac:picMkLst>
        </pc:picChg>
        <pc:picChg chg="del">
          <ac:chgData name="Magd NAGUI" userId="9400200f-dbcf-4b57-9ed9-a60728b9d803" providerId="ADAL" clId="{E4FC1D2D-3858-41AC-BBC0-0D5FB8CB4B20}" dt="2021-01-20T21:28:18.035" v="245" actId="478"/>
          <ac:picMkLst>
            <pc:docMk/>
            <pc:sldMk cId="1581843366" sldId="926"/>
            <ac:picMk id="12" creationId="{DBACF300-AF5C-4E5D-91D7-27E368485B34}"/>
          </ac:picMkLst>
        </pc:picChg>
        <pc:picChg chg="add mod ord">
          <ac:chgData name="Magd NAGUI" userId="9400200f-dbcf-4b57-9ed9-a60728b9d803" providerId="ADAL" clId="{E4FC1D2D-3858-41AC-BBC0-0D5FB8CB4B20}" dt="2021-01-20T21:48:20.251" v="814" actId="26606"/>
          <ac:picMkLst>
            <pc:docMk/>
            <pc:sldMk cId="1581843366" sldId="926"/>
            <ac:picMk id="13" creationId="{142D4851-7199-496F-A8FA-C0AB07ECB202}"/>
          </ac:picMkLst>
        </pc:picChg>
        <pc:picChg chg="del">
          <ac:chgData name="Magd NAGUI" userId="9400200f-dbcf-4b57-9ed9-a60728b9d803" providerId="ADAL" clId="{E4FC1D2D-3858-41AC-BBC0-0D5FB8CB4B20}" dt="2021-01-20T21:28:14.217" v="243" actId="478"/>
          <ac:picMkLst>
            <pc:docMk/>
            <pc:sldMk cId="1581843366" sldId="926"/>
            <ac:picMk id="14" creationId="{EEF40B64-2BC4-4400-AB9F-7EB5427D69AE}"/>
          </ac:picMkLst>
        </pc:picChg>
        <pc:picChg chg="add mod ord">
          <ac:chgData name="Magd NAGUI" userId="9400200f-dbcf-4b57-9ed9-a60728b9d803" providerId="ADAL" clId="{E4FC1D2D-3858-41AC-BBC0-0D5FB8CB4B20}" dt="2021-01-20T21:48:20.251" v="814" actId="26606"/>
          <ac:picMkLst>
            <pc:docMk/>
            <pc:sldMk cId="1581843366" sldId="926"/>
            <ac:picMk id="16" creationId="{3F53ED29-5F5C-46FB-B1D2-7854DDFF4D3E}"/>
          </ac:picMkLst>
        </pc:picChg>
        <pc:picChg chg="add mod ord">
          <ac:chgData name="Magd NAGUI" userId="9400200f-dbcf-4b57-9ed9-a60728b9d803" providerId="ADAL" clId="{E4FC1D2D-3858-41AC-BBC0-0D5FB8CB4B20}" dt="2021-01-20T21:48:20.251" v="814" actId="26606"/>
          <ac:picMkLst>
            <pc:docMk/>
            <pc:sldMk cId="1581843366" sldId="926"/>
            <ac:picMk id="18" creationId="{F59115FD-DC45-4F18-AB28-97D84D6EB2D6}"/>
          </ac:picMkLst>
        </pc:picChg>
        <pc:cxnChg chg="add del">
          <ac:chgData name="Magd NAGUI" userId="9400200f-dbcf-4b57-9ed9-a60728b9d803" providerId="ADAL" clId="{E4FC1D2D-3858-41AC-BBC0-0D5FB8CB4B20}" dt="2021-01-20T21:48:20.251" v="814" actId="26606"/>
          <ac:cxnSpMkLst>
            <pc:docMk/>
            <pc:sldMk cId="1581843366" sldId="926"/>
            <ac:cxnSpMk id="89" creationId="{A88CB8AF-5631-45C6-BFEC-971C4D6E5836}"/>
          </ac:cxnSpMkLst>
        </pc:cxnChg>
        <pc:cxnChg chg="add del">
          <ac:chgData name="Magd NAGUI" userId="9400200f-dbcf-4b57-9ed9-a60728b9d803" providerId="ADAL" clId="{E4FC1D2D-3858-41AC-BBC0-0D5FB8CB4B20}" dt="2021-01-20T21:48:20.251" v="814" actId="26606"/>
          <ac:cxnSpMkLst>
            <pc:docMk/>
            <pc:sldMk cId="1581843366" sldId="926"/>
            <ac:cxnSpMk id="90" creationId="{9F2EA1AF-73AB-4FCB-B4EE-0E42E7250F64}"/>
          </ac:cxnSpMkLst>
        </pc:cxnChg>
        <pc:cxnChg chg="add del">
          <ac:chgData name="Magd NAGUI" userId="9400200f-dbcf-4b57-9ed9-a60728b9d803" providerId="ADAL" clId="{E4FC1D2D-3858-41AC-BBC0-0D5FB8CB4B20}" dt="2021-01-20T21:48:20.251" v="814" actId="26606"/>
          <ac:cxnSpMkLst>
            <pc:docMk/>
            <pc:sldMk cId="1581843366" sldId="926"/>
            <ac:cxnSpMk id="91" creationId="{65A18FBF-6157-4210-BEF2-9A6C31FA89AD}"/>
          </ac:cxnSpMkLst>
        </pc:cxnChg>
        <pc:cxnChg chg="add del">
          <ac:chgData name="Magd NAGUI" userId="9400200f-dbcf-4b57-9ed9-a60728b9d803" providerId="ADAL" clId="{E4FC1D2D-3858-41AC-BBC0-0D5FB8CB4B20}" dt="2021-01-20T21:48:20.251" v="814" actId="26606"/>
          <ac:cxnSpMkLst>
            <pc:docMk/>
            <pc:sldMk cId="1581843366" sldId="926"/>
            <ac:cxnSpMk id="92" creationId="{43C9CCA8-3CEC-4CD0-A624-A701C612511D}"/>
          </ac:cxnSpMkLst>
        </pc:cxnChg>
      </pc:sldChg>
      <pc:sldChg chg="addSp delSp modSp add mod setBg setClrOvrMap">
        <pc:chgData name="Magd NAGUI" userId="9400200f-dbcf-4b57-9ed9-a60728b9d803" providerId="ADAL" clId="{E4FC1D2D-3858-41AC-BBC0-0D5FB8CB4B20}" dt="2021-01-20T21:47:36.268" v="811" actId="20577"/>
        <pc:sldMkLst>
          <pc:docMk/>
          <pc:sldMk cId="1301098350" sldId="927"/>
        </pc:sldMkLst>
        <pc:spChg chg="mod ord">
          <ac:chgData name="Magd NAGUI" userId="9400200f-dbcf-4b57-9ed9-a60728b9d803" providerId="ADAL" clId="{E4FC1D2D-3858-41AC-BBC0-0D5FB8CB4B20}" dt="2021-01-20T21:46:59.592" v="797" actId="403"/>
          <ac:spMkLst>
            <pc:docMk/>
            <pc:sldMk cId="1301098350" sldId="927"/>
            <ac:spMk id="2" creationId="{6AB6A0B1-D906-433F-9837-7DBEF8922B11}"/>
          </ac:spMkLst>
        </pc:spChg>
        <pc:spChg chg="mod ord">
          <ac:chgData name="Magd NAGUI" userId="9400200f-dbcf-4b57-9ed9-a60728b9d803" providerId="ADAL" clId="{E4FC1D2D-3858-41AC-BBC0-0D5FB8CB4B20}" dt="2021-01-20T21:44:26.110" v="795" actId="26606"/>
          <ac:spMkLst>
            <pc:docMk/>
            <pc:sldMk cId="1301098350" sldId="927"/>
            <ac:spMk id="6" creationId="{ED3EF6A2-6611-4DA9-BB5C-6C1F1B675F15}"/>
          </ac:spMkLst>
        </pc:spChg>
        <pc:spChg chg="mod ord">
          <ac:chgData name="Magd NAGUI" userId="9400200f-dbcf-4b57-9ed9-a60728b9d803" providerId="ADAL" clId="{E4FC1D2D-3858-41AC-BBC0-0D5FB8CB4B20}" dt="2021-01-20T21:47:36.268" v="811" actId="20577"/>
          <ac:spMkLst>
            <pc:docMk/>
            <pc:sldMk cId="1301098350" sldId="927"/>
            <ac:spMk id="8" creationId="{FD29993C-BFAE-4E10-B8E1-8A7659152FE3}"/>
          </ac:spMkLst>
        </pc:spChg>
        <pc:spChg chg="add del">
          <ac:chgData name="Magd NAGUI" userId="9400200f-dbcf-4b57-9ed9-a60728b9d803" providerId="ADAL" clId="{E4FC1D2D-3858-41AC-BBC0-0D5FB8CB4B20}" dt="2021-01-20T21:37:04.140" v="515" actId="26606"/>
          <ac:spMkLst>
            <pc:docMk/>
            <pc:sldMk cId="1301098350" sldId="927"/>
            <ac:spMk id="24" creationId="{891401DC-7AF6-42FA-BE31-CF773B6C8B2E}"/>
          </ac:spMkLst>
        </pc:spChg>
        <pc:spChg chg="add del">
          <ac:chgData name="Magd NAGUI" userId="9400200f-dbcf-4b57-9ed9-a60728b9d803" providerId="ADAL" clId="{E4FC1D2D-3858-41AC-BBC0-0D5FB8CB4B20}" dt="2021-01-20T21:37:04.140" v="515" actId="26606"/>
          <ac:spMkLst>
            <pc:docMk/>
            <pc:sldMk cId="1301098350" sldId="927"/>
            <ac:spMk id="26" creationId="{2B7203F0-D9CB-4774-B9D4-B3AB625DFBAD}"/>
          </ac:spMkLst>
        </pc:spChg>
        <pc:spChg chg="add del">
          <ac:chgData name="Magd NAGUI" userId="9400200f-dbcf-4b57-9ed9-a60728b9d803" providerId="ADAL" clId="{E4FC1D2D-3858-41AC-BBC0-0D5FB8CB4B20}" dt="2021-01-20T21:37:10.012" v="517" actId="26606"/>
          <ac:spMkLst>
            <pc:docMk/>
            <pc:sldMk cId="1301098350" sldId="927"/>
            <ac:spMk id="36" creationId="{4513F69C-3D6D-4E72-9289-5BC3584D6D3B}"/>
          </ac:spMkLst>
        </pc:spChg>
        <pc:spChg chg="add del">
          <ac:chgData name="Magd NAGUI" userId="9400200f-dbcf-4b57-9ed9-a60728b9d803" providerId="ADAL" clId="{E4FC1D2D-3858-41AC-BBC0-0D5FB8CB4B20}" dt="2021-01-20T21:37:18.774" v="519" actId="26606"/>
          <ac:spMkLst>
            <pc:docMk/>
            <pc:sldMk cId="1301098350" sldId="927"/>
            <ac:spMk id="38" creationId="{5CB593EA-2F98-479F-B4C4-F366571FA64D}"/>
          </ac:spMkLst>
        </pc:spChg>
        <pc:spChg chg="add del">
          <ac:chgData name="Magd NAGUI" userId="9400200f-dbcf-4b57-9ed9-a60728b9d803" providerId="ADAL" clId="{E4FC1D2D-3858-41AC-BBC0-0D5FB8CB4B20}" dt="2021-01-20T21:37:18.774" v="519" actId="26606"/>
          <ac:spMkLst>
            <pc:docMk/>
            <pc:sldMk cId="1301098350" sldId="927"/>
            <ac:spMk id="39" creationId="{39BEB6D0-9E4E-4221-93D1-74ABECEE9EFC}"/>
          </ac:spMkLst>
        </pc:spChg>
        <pc:spChg chg="add del">
          <ac:chgData name="Magd NAGUI" userId="9400200f-dbcf-4b57-9ed9-a60728b9d803" providerId="ADAL" clId="{E4FC1D2D-3858-41AC-BBC0-0D5FB8CB4B20}" dt="2021-01-20T21:37:21.425" v="521" actId="26606"/>
          <ac:spMkLst>
            <pc:docMk/>
            <pc:sldMk cId="1301098350" sldId="927"/>
            <ac:spMk id="41" creationId="{08D97BCC-370B-4538-9D62-136AC63434E5}"/>
          </ac:spMkLst>
        </pc:spChg>
        <pc:spChg chg="add del">
          <ac:chgData name="Magd NAGUI" userId="9400200f-dbcf-4b57-9ed9-a60728b9d803" providerId="ADAL" clId="{E4FC1D2D-3858-41AC-BBC0-0D5FB8CB4B20}" dt="2021-01-20T21:37:21.425" v="521" actId="26606"/>
          <ac:spMkLst>
            <pc:docMk/>
            <pc:sldMk cId="1301098350" sldId="927"/>
            <ac:spMk id="42" creationId="{AC1BA173-64A6-4ACF-A849-F0194E82D66F}"/>
          </ac:spMkLst>
        </pc:spChg>
        <pc:spChg chg="add del">
          <ac:chgData name="Magd NAGUI" userId="9400200f-dbcf-4b57-9ed9-a60728b9d803" providerId="ADAL" clId="{E4FC1D2D-3858-41AC-BBC0-0D5FB8CB4B20}" dt="2021-01-20T21:37:21.425" v="521" actId="26606"/>
          <ac:spMkLst>
            <pc:docMk/>
            <pc:sldMk cId="1301098350" sldId="927"/>
            <ac:spMk id="43" creationId="{5DA699A9-471A-451C-8D64-4BBFBB790D0C}"/>
          </ac:spMkLst>
        </pc:spChg>
        <pc:spChg chg="add del">
          <ac:chgData name="Magd NAGUI" userId="9400200f-dbcf-4b57-9ed9-a60728b9d803" providerId="ADAL" clId="{E4FC1D2D-3858-41AC-BBC0-0D5FB8CB4B20}" dt="2021-01-20T21:37:21.425" v="521" actId="26606"/>
          <ac:spMkLst>
            <pc:docMk/>
            <pc:sldMk cId="1301098350" sldId="927"/>
            <ac:spMk id="44" creationId="{4FF79B19-2390-46F4-BD3F-E2F55F6E149F}"/>
          </ac:spMkLst>
        </pc:spChg>
        <pc:spChg chg="add del">
          <ac:chgData name="Magd NAGUI" userId="9400200f-dbcf-4b57-9ed9-a60728b9d803" providerId="ADAL" clId="{E4FC1D2D-3858-41AC-BBC0-0D5FB8CB4B20}" dt="2021-01-20T21:37:24.485" v="523" actId="26606"/>
          <ac:spMkLst>
            <pc:docMk/>
            <pc:sldMk cId="1301098350" sldId="927"/>
            <ac:spMk id="47" creationId="{12C63567-9A18-430B-817B-152D609F572F}"/>
          </ac:spMkLst>
        </pc:spChg>
        <pc:spChg chg="add del">
          <ac:chgData name="Magd NAGUI" userId="9400200f-dbcf-4b57-9ed9-a60728b9d803" providerId="ADAL" clId="{E4FC1D2D-3858-41AC-BBC0-0D5FB8CB4B20}" dt="2021-01-20T21:41:12.979" v="778" actId="26606"/>
          <ac:spMkLst>
            <pc:docMk/>
            <pc:sldMk cId="1301098350" sldId="927"/>
            <ac:spMk id="49" creationId="{5CB593EA-2F98-479F-B4C4-F366571FA64D}"/>
          </ac:spMkLst>
        </pc:spChg>
        <pc:spChg chg="add del">
          <ac:chgData name="Magd NAGUI" userId="9400200f-dbcf-4b57-9ed9-a60728b9d803" providerId="ADAL" clId="{E4FC1D2D-3858-41AC-BBC0-0D5FB8CB4B20}" dt="2021-01-20T21:41:12.979" v="778" actId="26606"/>
          <ac:spMkLst>
            <pc:docMk/>
            <pc:sldMk cId="1301098350" sldId="927"/>
            <ac:spMk id="50" creationId="{39BEB6D0-9E4E-4221-93D1-74ABECEE9EFC}"/>
          </ac:spMkLst>
        </pc:spChg>
        <pc:spChg chg="add del">
          <ac:chgData name="Magd NAGUI" userId="9400200f-dbcf-4b57-9ed9-a60728b9d803" providerId="ADAL" clId="{E4FC1D2D-3858-41AC-BBC0-0D5FB8CB4B20}" dt="2021-01-20T21:39:44.645" v="763" actId="26606"/>
          <ac:spMkLst>
            <pc:docMk/>
            <pc:sldMk cId="1301098350" sldId="927"/>
            <ac:spMk id="55" creationId="{07977D39-626F-40D7-B00F-16E02602DD5A}"/>
          </ac:spMkLst>
        </pc:spChg>
        <pc:spChg chg="add del">
          <ac:chgData name="Magd NAGUI" userId="9400200f-dbcf-4b57-9ed9-a60728b9d803" providerId="ADAL" clId="{E4FC1D2D-3858-41AC-BBC0-0D5FB8CB4B20}" dt="2021-01-20T21:39:44.645" v="763" actId="26606"/>
          <ac:spMkLst>
            <pc:docMk/>
            <pc:sldMk cId="1301098350" sldId="927"/>
            <ac:spMk id="57" creationId="{B905CDE4-B751-4B3E-B625-6E59F8903414}"/>
          </ac:spMkLst>
        </pc:spChg>
        <pc:spChg chg="add del">
          <ac:chgData name="Magd NAGUI" userId="9400200f-dbcf-4b57-9ed9-a60728b9d803" providerId="ADAL" clId="{E4FC1D2D-3858-41AC-BBC0-0D5FB8CB4B20}" dt="2021-01-20T21:39:44.645" v="763" actId="26606"/>
          <ac:spMkLst>
            <pc:docMk/>
            <pc:sldMk cId="1301098350" sldId="927"/>
            <ac:spMk id="59" creationId="{08108C16-F4C0-44AA-999D-17BD39219B24}"/>
          </ac:spMkLst>
        </pc:spChg>
        <pc:spChg chg="add del">
          <ac:chgData name="Magd NAGUI" userId="9400200f-dbcf-4b57-9ed9-a60728b9d803" providerId="ADAL" clId="{E4FC1D2D-3858-41AC-BBC0-0D5FB8CB4B20}" dt="2021-01-20T21:39:44.645" v="763" actId="26606"/>
          <ac:spMkLst>
            <pc:docMk/>
            <pc:sldMk cId="1301098350" sldId="927"/>
            <ac:spMk id="61" creationId="{CDC29AC1-2821-4FCC-B597-88DAF39C36FE}"/>
          </ac:spMkLst>
        </pc:spChg>
        <pc:spChg chg="add del">
          <ac:chgData name="Magd NAGUI" userId="9400200f-dbcf-4b57-9ed9-a60728b9d803" providerId="ADAL" clId="{E4FC1D2D-3858-41AC-BBC0-0D5FB8CB4B20}" dt="2021-01-20T21:39:44.645" v="763" actId="26606"/>
          <ac:spMkLst>
            <pc:docMk/>
            <pc:sldMk cId="1301098350" sldId="927"/>
            <ac:spMk id="63" creationId="{C8F10CB3-3B5E-4C7A-98CF-B87454DDFA39}"/>
          </ac:spMkLst>
        </pc:spChg>
        <pc:spChg chg="add del">
          <ac:chgData name="Magd NAGUI" userId="9400200f-dbcf-4b57-9ed9-a60728b9d803" providerId="ADAL" clId="{E4FC1D2D-3858-41AC-BBC0-0D5FB8CB4B20}" dt="2021-01-20T21:39:56.310" v="765" actId="26606"/>
          <ac:spMkLst>
            <pc:docMk/>
            <pc:sldMk cId="1301098350" sldId="927"/>
            <ac:spMk id="65" creationId="{0EFD753D-6A49-46DD-9E82-AA6E2C62B461}"/>
          </ac:spMkLst>
        </pc:spChg>
        <pc:spChg chg="add del">
          <ac:chgData name="Magd NAGUI" userId="9400200f-dbcf-4b57-9ed9-a60728b9d803" providerId="ADAL" clId="{E4FC1D2D-3858-41AC-BBC0-0D5FB8CB4B20}" dt="2021-01-20T21:39:56.310" v="765" actId="26606"/>
          <ac:spMkLst>
            <pc:docMk/>
            <pc:sldMk cId="1301098350" sldId="927"/>
            <ac:spMk id="66" creationId="{138A5824-1F4A-4EE7-BC13-5BB48FC0809B}"/>
          </ac:spMkLst>
        </pc:spChg>
        <pc:spChg chg="add del">
          <ac:chgData name="Magd NAGUI" userId="9400200f-dbcf-4b57-9ed9-a60728b9d803" providerId="ADAL" clId="{E4FC1D2D-3858-41AC-BBC0-0D5FB8CB4B20}" dt="2021-01-20T21:40:28.351" v="767" actId="26606"/>
          <ac:spMkLst>
            <pc:docMk/>
            <pc:sldMk cId="1301098350" sldId="927"/>
            <ac:spMk id="68" creationId="{0EFD753D-6A49-46DD-9E82-AA6E2C62B461}"/>
          </ac:spMkLst>
        </pc:spChg>
        <pc:spChg chg="add del">
          <ac:chgData name="Magd NAGUI" userId="9400200f-dbcf-4b57-9ed9-a60728b9d803" providerId="ADAL" clId="{E4FC1D2D-3858-41AC-BBC0-0D5FB8CB4B20}" dt="2021-01-20T21:40:28.351" v="767" actId="26606"/>
          <ac:spMkLst>
            <pc:docMk/>
            <pc:sldMk cId="1301098350" sldId="927"/>
            <ac:spMk id="69" creationId="{138A5824-1F4A-4EE7-BC13-5BB48FC0809B}"/>
          </ac:spMkLst>
        </pc:spChg>
        <pc:spChg chg="add del">
          <ac:chgData name="Magd NAGUI" userId="9400200f-dbcf-4b57-9ed9-a60728b9d803" providerId="ADAL" clId="{E4FC1D2D-3858-41AC-BBC0-0D5FB8CB4B20}" dt="2021-01-20T21:40:28.351" v="767" actId="26606"/>
          <ac:spMkLst>
            <pc:docMk/>
            <pc:sldMk cId="1301098350" sldId="927"/>
            <ac:spMk id="70" creationId="{0F8BFD3B-29FB-4A95-BB51-220F8A6C5746}"/>
          </ac:spMkLst>
        </pc:spChg>
        <pc:spChg chg="add del">
          <ac:chgData name="Magd NAGUI" userId="9400200f-dbcf-4b57-9ed9-a60728b9d803" providerId="ADAL" clId="{E4FC1D2D-3858-41AC-BBC0-0D5FB8CB4B20}" dt="2021-01-20T21:40:33.966" v="769" actId="26606"/>
          <ac:spMkLst>
            <pc:docMk/>
            <pc:sldMk cId="1301098350" sldId="927"/>
            <ac:spMk id="72" creationId="{23293907-0F26-4752-BCD0-3AC2C5026383}"/>
          </ac:spMkLst>
        </pc:spChg>
        <pc:spChg chg="add del">
          <ac:chgData name="Magd NAGUI" userId="9400200f-dbcf-4b57-9ed9-a60728b9d803" providerId="ADAL" clId="{E4FC1D2D-3858-41AC-BBC0-0D5FB8CB4B20}" dt="2021-01-20T21:40:33.966" v="769" actId="26606"/>
          <ac:spMkLst>
            <pc:docMk/>
            <pc:sldMk cId="1301098350" sldId="927"/>
            <ac:spMk id="73" creationId="{339141A8-FDFD-4ABE-A499-72C9669F4BE6}"/>
          </ac:spMkLst>
        </pc:spChg>
        <pc:spChg chg="add del">
          <ac:chgData name="Magd NAGUI" userId="9400200f-dbcf-4b57-9ed9-a60728b9d803" providerId="ADAL" clId="{E4FC1D2D-3858-41AC-BBC0-0D5FB8CB4B20}" dt="2021-01-20T21:40:33.966" v="769" actId="26606"/>
          <ac:spMkLst>
            <pc:docMk/>
            <pc:sldMk cId="1301098350" sldId="927"/>
            <ac:spMk id="74" creationId="{E916EF49-F958-4F28-A999-F8FA8D09AF86}"/>
          </ac:spMkLst>
        </pc:spChg>
        <pc:spChg chg="add del">
          <ac:chgData name="Magd NAGUI" userId="9400200f-dbcf-4b57-9ed9-a60728b9d803" providerId="ADAL" clId="{E4FC1D2D-3858-41AC-BBC0-0D5FB8CB4B20}" dt="2021-01-20T21:40:33.966" v="769" actId="26606"/>
          <ac:spMkLst>
            <pc:docMk/>
            <pc:sldMk cId="1301098350" sldId="927"/>
            <ac:spMk id="75" creationId="{A7665D74-DFEA-412C-928C-F090E67084F3}"/>
          </ac:spMkLst>
        </pc:spChg>
        <pc:spChg chg="add del">
          <ac:chgData name="Magd NAGUI" userId="9400200f-dbcf-4b57-9ed9-a60728b9d803" providerId="ADAL" clId="{E4FC1D2D-3858-41AC-BBC0-0D5FB8CB4B20}" dt="2021-01-20T21:40:33.966" v="769" actId="26606"/>
          <ac:spMkLst>
            <pc:docMk/>
            <pc:sldMk cId="1301098350" sldId="927"/>
            <ac:spMk id="76" creationId="{2335FEDF-EF88-4E68-9CF7-5A72EF32AFC2}"/>
          </ac:spMkLst>
        </pc:spChg>
        <pc:spChg chg="add del">
          <ac:chgData name="Magd NAGUI" userId="9400200f-dbcf-4b57-9ed9-a60728b9d803" providerId="ADAL" clId="{E4FC1D2D-3858-41AC-BBC0-0D5FB8CB4B20}" dt="2021-01-20T21:40:33.966" v="769" actId="26606"/>
          <ac:spMkLst>
            <pc:docMk/>
            <pc:sldMk cId="1301098350" sldId="927"/>
            <ac:spMk id="77" creationId="{837A7BE2-DF08-4ECE-A520-13927DBF4C5E}"/>
          </ac:spMkLst>
        </pc:spChg>
        <pc:spChg chg="add del">
          <ac:chgData name="Magd NAGUI" userId="9400200f-dbcf-4b57-9ed9-a60728b9d803" providerId="ADAL" clId="{E4FC1D2D-3858-41AC-BBC0-0D5FB8CB4B20}" dt="2021-01-20T21:40:51.989" v="771" actId="26606"/>
          <ac:spMkLst>
            <pc:docMk/>
            <pc:sldMk cId="1301098350" sldId="927"/>
            <ac:spMk id="79" creationId="{AB902CB9-C7DC-4673-B7D5-F22DCF0EC54E}"/>
          </ac:spMkLst>
        </pc:spChg>
        <pc:spChg chg="add del">
          <ac:chgData name="Magd NAGUI" userId="9400200f-dbcf-4b57-9ed9-a60728b9d803" providerId="ADAL" clId="{E4FC1D2D-3858-41AC-BBC0-0D5FB8CB4B20}" dt="2021-01-20T21:40:58.718" v="773" actId="26606"/>
          <ac:spMkLst>
            <pc:docMk/>
            <pc:sldMk cId="1301098350" sldId="927"/>
            <ac:spMk id="81" creationId="{0EFD753D-6A49-46DD-9E82-AA6E2C62B461}"/>
          </ac:spMkLst>
        </pc:spChg>
        <pc:spChg chg="add del">
          <ac:chgData name="Magd NAGUI" userId="9400200f-dbcf-4b57-9ed9-a60728b9d803" providerId="ADAL" clId="{E4FC1D2D-3858-41AC-BBC0-0D5FB8CB4B20}" dt="2021-01-20T21:40:58.718" v="773" actId="26606"/>
          <ac:spMkLst>
            <pc:docMk/>
            <pc:sldMk cId="1301098350" sldId="927"/>
            <ac:spMk id="82" creationId="{138A5824-1F4A-4EE7-BC13-5BB48FC0809B}"/>
          </ac:spMkLst>
        </pc:spChg>
        <pc:spChg chg="add del">
          <ac:chgData name="Magd NAGUI" userId="9400200f-dbcf-4b57-9ed9-a60728b9d803" providerId="ADAL" clId="{E4FC1D2D-3858-41AC-BBC0-0D5FB8CB4B20}" dt="2021-01-20T21:40:58.718" v="773" actId="26606"/>
          <ac:spMkLst>
            <pc:docMk/>
            <pc:sldMk cId="1301098350" sldId="927"/>
            <ac:spMk id="83" creationId="{0F8BFD3B-29FB-4A95-BB51-220F8A6C5746}"/>
          </ac:spMkLst>
        </pc:spChg>
        <pc:spChg chg="add del">
          <ac:chgData name="Magd NAGUI" userId="9400200f-dbcf-4b57-9ed9-a60728b9d803" providerId="ADAL" clId="{E4FC1D2D-3858-41AC-BBC0-0D5FB8CB4B20}" dt="2021-01-20T21:41:03.677" v="775" actId="26606"/>
          <ac:spMkLst>
            <pc:docMk/>
            <pc:sldMk cId="1301098350" sldId="927"/>
            <ac:spMk id="85" creationId="{7BC0F8B1-F985-469B-8332-13DBC7665557}"/>
          </ac:spMkLst>
        </pc:spChg>
        <pc:spChg chg="add del">
          <ac:chgData name="Magd NAGUI" userId="9400200f-dbcf-4b57-9ed9-a60728b9d803" providerId="ADAL" clId="{E4FC1D2D-3858-41AC-BBC0-0D5FB8CB4B20}" dt="2021-01-20T21:41:03.677" v="775" actId="26606"/>
          <ac:spMkLst>
            <pc:docMk/>
            <pc:sldMk cId="1301098350" sldId="927"/>
            <ac:spMk id="86" creationId="{89D15953-1642-4DD6-AD9E-01AA19247FF6}"/>
          </ac:spMkLst>
        </pc:spChg>
        <pc:spChg chg="add del">
          <ac:chgData name="Magd NAGUI" userId="9400200f-dbcf-4b57-9ed9-a60728b9d803" providerId="ADAL" clId="{E4FC1D2D-3858-41AC-BBC0-0D5FB8CB4B20}" dt="2021-01-20T21:41:03.677" v="775" actId="26606"/>
          <ac:spMkLst>
            <pc:docMk/>
            <pc:sldMk cId="1301098350" sldId="927"/>
            <ac:spMk id="87" creationId="{FBF3780C-749F-4B50-9E1D-F2B1F6DBB7DD}"/>
          </ac:spMkLst>
        </pc:spChg>
        <pc:spChg chg="add del">
          <ac:chgData name="Magd NAGUI" userId="9400200f-dbcf-4b57-9ed9-a60728b9d803" providerId="ADAL" clId="{E4FC1D2D-3858-41AC-BBC0-0D5FB8CB4B20}" dt="2021-01-20T21:41:12.968" v="777" actId="26606"/>
          <ac:spMkLst>
            <pc:docMk/>
            <pc:sldMk cId="1301098350" sldId="927"/>
            <ac:spMk id="89" creationId="{AB902CB9-C7DC-4673-B7D5-F22DCF0EC54E}"/>
          </ac:spMkLst>
        </pc:spChg>
        <pc:spChg chg="add del">
          <ac:chgData name="Magd NAGUI" userId="9400200f-dbcf-4b57-9ed9-a60728b9d803" providerId="ADAL" clId="{E4FC1D2D-3858-41AC-BBC0-0D5FB8CB4B20}" dt="2021-01-20T21:42:04.111" v="785" actId="26606"/>
          <ac:spMkLst>
            <pc:docMk/>
            <pc:sldMk cId="1301098350" sldId="927"/>
            <ac:spMk id="91" creationId="{7BC0F8B1-F985-469B-8332-13DBC7665557}"/>
          </ac:spMkLst>
        </pc:spChg>
        <pc:spChg chg="add del">
          <ac:chgData name="Magd NAGUI" userId="9400200f-dbcf-4b57-9ed9-a60728b9d803" providerId="ADAL" clId="{E4FC1D2D-3858-41AC-BBC0-0D5FB8CB4B20}" dt="2021-01-20T21:42:04.111" v="785" actId="26606"/>
          <ac:spMkLst>
            <pc:docMk/>
            <pc:sldMk cId="1301098350" sldId="927"/>
            <ac:spMk id="92" creationId="{89D15953-1642-4DD6-AD9E-01AA19247FF6}"/>
          </ac:spMkLst>
        </pc:spChg>
        <pc:spChg chg="add del">
          <ac:chgData name="Magd NAGUI" userId="9400200f-dbcf-4b57-9ed9-a60728b9d803" providerId="ADAL" clId="{E4FC1D2D-3858-41AC-BBC0-0D5FB8CB4B20}" dt="2021-01-20T21:42:04.111" v="785" actId="26606"/>
          <ac:spMkLst>
            <pc:docMk/>
            <pc:sldMk cId="1301098350" sldId="927"/>
            <ac:spMk id="93" creationId="{FBF3780C-749F-4B50-9E1D-F2B1F6DBB7DD}"/>
          </ac:spMkLst>
        </pc:spChg>
        <pc:spChg chg="add del">
          <ac:chgData name="Magd NAGUI" userId="9400200f-dbcf-4b57-9ed9-a60728b9d803" providerId="ADAL" clId="{E4FC1D2D-3858-41AC-BBC0-0D5FB8CB4B20}" dt="2021-01-20T21:41:42.744" v="780" actId="26606"/>
          <ac:spMkLst>
            <pc:docMk/>
            <pc:sldMk cId="1301098350" sldId="927"/>
            <ac:spMk id="98" creationId="{0EFD753D-6A49-46DD-9E82-AA6E2C62B461}"/>
          </ac:spMkLst>
        </pc:spChg>
        <pc:spChg chg="add del">
          <ac:chgData name="Magd NAGUI" userId="9400200f-dbcf-4b57-9ed9-a60728b9d803" providerId="ADAL" clId="{E4FC1D2D-3858-41AC-BBC0-0D5FB8CB4B20}" dt="2021-01-20T21:41:42.744" v="780" actId="26606"/>
          <ac:spMkLst>
            <pc:docMk/>
            <pc:sldMk cId="1301098350" sldId="927"/>
            <ac:spMk id="100" creationId="{138A5824-1F4A-4EE7-BC13-5BB48FC0809B}"/>
          </ac:spMkLst>
        </pc:spChg>
        <pc:spChg chg="add del">
          <ac:chgData name="Magd NAGUI" userId="9400200f-dbcf-4b57-9ed9-a60728b9d803" providerId="ADAL" clId="{E4FC1D2D-3858-41AC-BBC0-0D5FB8CB4B20}" dt="2021-01-20T21:41:56.956" v="782" actId="26606"/>
          <ac:spMkLst>
            <pc:docMk/>
            <pc:sldMk cId="1301098350" sldId="927"/>
            <ac:spMk id="102" creationId="{5CB593EA-2F98-479F-B4C4-F366571FA64D}"/>
          </ac:spMkLst>
        </pc:spChg>
        <pc:spChg chg="add del">
          <ac:chgData name="Magd NAGUI" userId="9400200f-dbcf-4b57-9ed9-a60728b9d803" providerId="ADAL" clId="{E4FC1D2D-3858-41AC-BBC0-0D5FB8CB4B20}" dt="2021-01-20T21:41:56.956" v="782" actId="26606"/>
          <ac:spMkLst>
            <pc:docMk/>
            <pc:sldMk cId="1301098350" sldId="927"/>
            <ac:spMk id="103" creationId="{39BEB6D0-9E4E-4221-93D1-74ABECEE9EFC}"/>
          </ac:spMkLst>
        </pc:spChg>
        <pc:spChg chg="add del">
          <ac:chgData name="Magd NAGUI" userId="9400200f-dbcf-4b57-9ed9-a60728b9d803" providerId="ADAL" clId="{E4FC1D2D-3858-41AC-BBC0-0D5FB8CB4B20}" dt="2021-01-20T21:42:04.100" v="784" actId="26606"/>
          <ac:spMkLst>
            <pc:docMk/>
            <pc:sldMk cId="1301098350" sldId="927"/>
            <ac:spMk id="105" creationId="{5CB593EA-2F98-479F-B4C4-F366571FA64D}"/>
          </ac:spMkLst>
        </pc:spChg>
        <pc:spChg chg="add del">
          <ac:chgData name="Magd NAGUI" userId="9400200f-dbcf-4b57-9ed9-a60728b9d803" providerId="ADAL" clId="{E4FC1D2D-3858-41AC-BBC0-0D5FB8CB4B20}" dt="2021-01-20T21:42:04.100" v="784" actId="26606"/>
          <ac:spMkLst>
            <pc:docMk/>
            <pc:sldMk cId="1301098350" sldId="927"/>
            <ac:spMk id="106" creationId="{39BEB6D0-9E4E-4221-93D1-74ABECEE9EFC}"/>
          </ac:spMkLst>
        </pc:spChg>
        <pc:spChg chg="add del">
          <ac:chgData name="Magd NAGUI" userId="9400200f-dbcf-4b57-9ed9-a60728b9d803" providerId="ADAL" clId="{E4FC1D2D-3858-41AC-BBC0-0D5FB8CB4B20}" dt="2021-01-20T21:43:38.414" v="791" actId="26606"/>
          <ac:spMkLst>
            <pc:docMk/>
            <pc:sldMk cId="1301098350" sldId="927"/>
            <ac:spMk id="108" creationId="{5CB593EA-2F98-479F-B4C4-F366571FA64D}"/>
          </ac:spMkLst>
        </pc:spChg>
        <pc:spChg chg="add del">
          <ac:chgData name="Magd NAGUI" userId="9400200f-dbcf-4b57-9ed9-a60728b9d803" providerId="ADAL" clId="{E4FC1D2D-3858-41AC-BBC0-0D5FB8CB4B20}" dt="2021-01-20T21:43:38.414" v="791" actId="26606"/>
          <ac:spMkLst>
            <pc:docMk/>
            <pc:sldMk cId="1301098350" sldId="927"/>
            <ac:spMk id="109" creationId="{39BEB6D0-9E4E-4221-93D1-74ABECEE9EFC}"/>
          </ac:spMkLst>
        </pc:spChg>
        <pc:spChg chg="add del">
          <ac:chgData name="Magd NAGUI" userId="9400200f-dbcf-4b57-9ed9-a60728b9d803" providerId="ADAL" clId="{E4FC1D2D-3858-41AC-BBC0-0D5FB8CB4B20}" dt="2021-01-20T21:44:26.110" v="795" actId="26606"/>
          <ac:spMkLst>
            <pc:docMk/>
            <pc:sldMk cId="1301098350" sldId="927"/>
            <ac:spMk id="114" creationId="{7BC0F8B1-F985-469B-8332-13DBC7665557}"/>
          </ac:spMkLst>
        </pc:spChg>
        <pc:spChg chg="add del">
          <ac:chgData name="Magd NAGUI" userId="9400200f-dbcf-4b57-9ed9-a60728b9d803" providerId="ADAL" clId="{E4FC1D2D-3858-41AC-BBC0-0D5FB8CB4B20}" dt="2021-01-20T21:44:26.110" v="795" actId="26606"/>
          <ac:spMkLst>
            <pc:docMk/>
            <pc:sldMk cId="1301098350" sldId="927"/>
            <ac:spMk id="116" creationId="{89D15953-1642-4DD6-AD9E-01AA19247FF6}"/>
          </ac:spMkLst>
        </pc:spChg>
        <pc:spChg chg="add del">
          <ac:chgData name="Magd NAGUI" userId="9400200f-dbcf-4b57-9ed9-a60728b9d803" providerId="ADAL" clId="{E4FC1D2D-3858-41AC-BBC0-0D5FB8CB4B20}" dt="2021-01-20T21:44:26.110" v="795" actId="26606"/>
          <ac:spMkLst>
            <pc:docMk/>
            <pc:sldMk cId="1301098350" sldId="927"/>
            <ac:spMk id="118" creationId="{FBF3780C-749F-4B50-9E1D-F2B1F6DBB7DD}"/>
          </ac:spMkLst>
        </pc:spChg>
        <pc:spChg chg="add">
          <ac:chgData name="Magd NAGUI" userId="9400200f-dbcf-4b57-9ed9-a60728b9d803" providerId="ADAL" clId="{E4FC1D2D-3858-41AC-BBC0-0D5FB8CB4B20}" dt="2021-01-20T21:44:26.110" v="795" actId="26606"/>
          <ac:spMkLst>
            <pc:docMk/>
            <pc:sldMk cId="1301098350" sldId="927"/>
            <ac:spMk id="131" creationId="{5CB593EA-2F98-479F-B4C4-F366571FA64D}"/>
          </ac:spMkLst>
        </pc:spChg>
        <pc:spChg chg="add">
          <ac:chgData name="Magd NAGUI" userId="9400200f-dbcf-4b57-9ed9-a60728b9d803" providerId="ADAL" clId="{E4FC1D2D-3858-41AC-BBC0-0D5FB8CB4B20}" dt="2021-01-20T21:44:26.110" v="795" actId="26606"/>
          <ac:spMkLst>
            <pc:docMk/>
            <pc:sldMk cId="1301098350" sldId="927"/>
            <ac:spMk id="132" creationId="{39BEB6D0-9E4E-4221-93D1-74ABECEE9EFC}"/>
          </ac:spMkLst>
        </pc:spChg>
        <pc:picChg chg="add mod ord">
          <ac:chgData name="Magd NAGUI" userId="9400200f-dbcf-4b57-9ed9-a60728b9d803" providerId="ADAL" clId="{E4FC1D2D-3858-41AC-BBC0-0D5FB8CB4B20}" dt="2021-01-20T21:44:26.110" v="795" actId="26606"/>
          <ac:picMkLst>
            <pc:docMk/>
            <pc:sldMk cId="1301098350" sldId="927"/>
            <ac:picMk id="4" creationId="{75D6B160-F4E0-455D-B95B-7C6D5B65D3B3}"/>
          </ac:picMkLst>
        </pc:picChg>
        <pc:picChg chg="del">
          <ac:chgData name="Magd NAGUI" userId="9400200f-dbcf-4b57-9ed9-a60728b9d803" providerId="ADAL" clId="{E4FC1D2D-3858-41AC-BBC0-0D5FB8CB4B20}" dt="2021-01-20T21:35:07.942" v="498" actId="478"/>
          <ac:picMkLst>
            <pc:docMk/>
            <pc:sldMk cId="1301098350" sldId="927"/>
            <ac:picMk id="5" creationId="{A6DF6E73-6FBB-44FC-B168-2630715DB65C}"/>
          </ac:picMkLst>
        </pc:picChg>
        <pc:picChg chg="del">
          <ac:chgData name="Magd NAGUI" userId="9400200f-dbcf-4b57-9ed9-a60728b9d803" providerId="ADAL" clId="{E4FC1D2D-3858-41AC-BBC0-0D5FB8CB4B20}" dt="2021-01-20T21:35:08.705" v="499" actId="478"/>
          <ac:picMkLst>
            <pc:docMk/>
            <pc:sldMk cId="1301098350" sldId="927"/>
            <ac:picMk id="9" creationId="{CF93247C-F044-4245-AE8D-E32A80C53BED}"/>
          </ac:picMkLst>
        </pc:picChg>
        <pc:picChg chg="add mod ord">
          <ac:chgData name="Magd NAGUI" userId="9400200f-dbcf-4b57-9ed9-a60728b9d803" providerId="ADAL" clId="{E4FC1D2D-3858-41AC-BBC0-0D5FB8CB4B20}" dt="2021-01-20T21:44:26.110" v="795" actId="26606"/>
          <ac:picMkLst>
            <pc:docMk/>
            <pc:sldMk cId="1301098350" sldId="927"/>
            <ac:picMk id="10" creationId="{4017E109-28D1-4141-BDEC-346BD6D9DCFC}"/>
          </ac:picMkLst>
        </pc:picChg>
        <pc:picChg chg="add mod ord">
          <ac:chgData name="Magd NAGUI" userId="9400200f-dbcf-4b57-9ed9-a60728b9d803" providerId="ADAL" clId="{E4FC1D2D-3858-41AC-BBC0-0D5FB8CB4B20}" dt="2021-01-20T21:44:26.110" v="795" actId="26606"/>
          <ac:picMkLst>
            <pc:docMk/>
            <pc:sldMk cId="1301098350" sldId="927"/>
            <ac:picMk id="12" creationId="{219C7235-DB94-46F4-A27E-F4F8C6A4558C}"/>
          </ac:picMkLst>
        </pc:picChg>
        <pc:picChg chg="del">
          <ac:chgData name="Magd NAGUI" userId="9400200f-dbcf-4b57-9ed9-a60728b9d803" providerId="ADAL" clId="{E4FC1D2D-3858-41AC-BBC0-0D5FB8CB4B20}" dt="2021-01-20T21:35:10.185" v="501" actId="478"/>
          <ac:picMkLst>
            <pc:docMk/>
            <pc:sldMk cId="1301098350" sldId="927"/>
            <ac:picMk id="13" creationId="{142D4851-7199-496F-A8FA-C0AB07ECB202}"/>
          </ac:picMkLst>
        </pc:picChg>
        <pc:picChg chg="add mod ord">
          <ac:chgData name="Magd NAGUI" userId="9400200f-dbcf-4b57-9ed9-a60728b9d803" providerId="ADAL" clId="{E4FC1D2D-3858-41AC-BBC0-0D5FB8CB4B20}" dt="2021-01-20T21:44:26.110" v="795" actId="26606"/>
          <ac:picMkLst>
            <pc:docMk/>
            <pc:sldMk cId="1301098350" sldId="927"/>
            <ac:picMk id="15" creationId="{19D6EE89-2A68-4CBE-A8C8-A15644374D48}"/>
          </ac:picMkLst>
        </pc:picChg>
        <pc:picChg chg="del">
          <ac:chgData name="Magd NAGUI" userId="9400200f-dbcf-4b57-9ed9-a60728b9d803" providerId="ADAL" clId="{E4FC1D2D-3858-41AC-BBC0-0D5FB8CB4B20}" dt="2021-01-20T21:35:10.908" v="502" actId="478"/>
          <ac:picMkLst>
            <pc:docMk/>
            <pc:sldMk cId="1301098350" sldId="927"/>
            <ac:picMk id="16" creationId="{3F53ED29-5F5C-46FB-B1D2-7854DDFF4D3E}"/>
          </ac:picMkLst>
        </pc:picChg>
        <pc:picChg chg="del">
          <ac:chgData name="Magd NAGUI" userId="9400200f-dbcf-4b57-9ed9-a60728b9d803" providerId="ADAL" clId="{E4FC1D2D-3858-41AC-BBC0-0D5FB8CB4B20}" dt="2021-01-20T21:35:09.325" v="500" actId="478"/>
          <ac:picMkLst>
            <pc:docMk/>
            <pc:sldMk cId="1301098350" sldId="927"/>
            <ac:picMk id="18" creationId="{F59115FD-DC45-4F18-AB28-97D84D6EB2D6}"/>
          </ac:picMkLst>
        </pc:picChg>
        <pc:picChg chg="add del mod ord">
          <ac:chgData name="Magd NAGUI" userId="9400200f-dbcf-4b57-9ed9-a60728b9d803" providerId="ADAL" clId="{E4FC1D2D-3858-41AC-BBC0-0D5FB8CB4B20}" dt="2021-01-20T21:42:45.232" v="787" actId="478"/>
          <ac:picMkLst>
            <pc:docMk/>
            <pc:sldMk cId="1301098350" sldId="927"/>
            <ac:picMk id="19" creationId="{ACBF6998-4B90-4D57-9BC6-2EA7B81B66D4}"/>
          </ac:picMkLst>
        </pc:picChg>
        <pc:picChg chg="add mod ord">
          <ac:chgData name="Magd NAGUI" userId="9400200f-dbcf-4b57-9ed9-a60728b9d803" providerId="ADAL" clId="{E4FC1D2D-3858-41AC-BBC0-0D5FB8CB4B20}" dt="2021-01-20T21:44:26.110" v="795" actId="26606"/>
          <ac:picMkLst>
            <pc:docMk/>
            <pc:sldMk cId="1301098350" sldId="927"/>
            <ac:picMk id="21" creationId="{C9AAA125-72E1-44C7-87FB-68D2C65E7111}"/>
          </ac:picMkLst>
        </pc:picChg>
        <pc:cxnChg chg="add del">
          <ac:chgData name="Magd NAGUI" userId="9400200f-dbcf-4b57-9ed9-a60728b9d803" providerId="ADAL" clId="{E4FC1D2D-3858-41AC-BBC0-0D5FB8CB4B20}" dt="2021-01-20T21:37:04.140" v="515" actId="26606"/>
          <ac:cxnSpMkLst>
            <pc:docMk/>
            <pc:sldMk cId="1301098350" sldId="927"/>
            <ac:cxnSpMk id="28" creationId="{A88CB8AF-5631-45C6-BFEC-971C4D6E5836}"/>
          </ac:cxnSpMkLst>
        </pc:cxnChg>
        <pc:cxnChg chg="add del">
          <ac:chgData name="Magd NAGUI" userId="9400200f-dbcf-4b57-9ed9-a60728b9d803" providerId="ADAL" clId="{E4FC1D2D-3858-41AC-BBC0-0D5FB8CB4B20}" dt="2021-01-20T21:37:04.140" v="515" actId="26606"/>
          <ac:cxnSpMkLst>
            <pc:docMk/>
            <pc:sldMk cId="1301098350" sldId="927"/>
            <ac:cxnSpMk id="30" creationId="{9F2EA1AF-73AB-4FCB-B4EE-0E42E7250F64}"/>
          </ac:cxnSpMkLst>
        </pc:cxnChg>
        <pc:cxnChg chg="add del">
          <ac:chgData name="Magd NAGUI" userId="9400200f-dbcf-4b57-9ed9-a60728b9d803" providerId="ADAL" clId="{E4FC1D2D-3858-41AC-BBC0-0D5FB8CB4B20}" dt="2021-01-20T21:37:04.140" v="515" actId="26606"/>
          <ac:cxnSpMkLst>
            <pc:docMk/>
            <pc:sldMk cId="1301098350" sldId="927"/>
            <ac:cxnSpMk id="32" creationId="{65A18FBF-6157-4210-BEF2-9A6C31FA89AD}"/>
          </ac:cxnSpMkLst>
        </pc:cxnChg>
        <pc:cxnChg chg="add del">
          <ac:chgData name="Magd NAGUI" userId="9400200f-dbcf-4b57-9ed9-a60728b9d803" providerId="ADAL" clId="{E4FC1D2D-3858-41AC-BBC0-0D5FB8CB4B20}" dt="2021-01-20T21:37:04.140" v="515" actId="26606"/>
          <ac:cxnSpMkLst>
            <pc:docMk/>
            <pc:sldMk cId="1301098350" sldId="927"/>
            <ac:cxnSpMk id="34" creationId="{43C9CCA8-3CEC-4CD0-A624-A701C612511D}"/>
          </ac:cxnSpMkLst>
        </pc:cxnChg>
        <pc:cxnChg chg="add del">
          <ac:chgData name="Magd NAGUI" userId="9400200f-dbcf-4b57-9ed9-a60728b9d803" providerId="ADAL" clId="{E4FC1D2D-3858-41AC-BBC0-0D5FB8CB4B20}" dt="2021-01-20T21:37:21.425" v="521" actId="26606"/>
          <ac:cxnSpMkLst>
            <pc:docMk/>
            <pc:sldMk cId="1301098350" sldId="927"/>
            <ac:cxnSpMk id="45" creationId="{92D7380E-05F8-4B98-9D58-B34C09FC66B3}"/>
          </ac:cxnSpMkLst>
        </pc:cxnChg>
        <pc:cxnChg chg="add del">
          <ac:chgData name="Magd NAGUI" userId="9400200f-dbcf-4b57-9ed9-a60728b9d803" providerId="ADAL" clId="{E4FC1D2D-3858-41AC-BBC0-0D5FB8CB4B20}" dt="2021-01-20T21:44:26.100" v="794" actId="26606"/>
          <ac:cxnSpMkLst>
            <pc:docMk/>
            <pc:sldMk cId="1301098350" sldId="927"/>
            <ac:cxnSpMk id="123" creationId="{822A5670-0F7B-4199-AEAB-33FBA9CEA44D}"/>
          </ac:cxnSpMkLst>
        </pc:cxnChg>
        <pc:cxnChg chg="add del">
          <ac:chgData name="Magd NAGUI" userId="9400200f-dbcf-4b57-9ed9-a60728b9d803" providerId="ADAL" clId="{E4FC1D2D-3858-41AC-BBC0-0D5FB8CB4B20}" dt="2021-01-20T21:44:26.100" v="794" actId="26606"/>
          <ac:cxnSpMkLst>
            <pc:docMk/>
            <pc:sldMk cId="1301098350" sldId="927"/>
            <ac:cxnSpMk id="125" creationId="{8BB1744D-A7DF-4B65-B6E3-DCF12BB2D869}"/>
          </ac:cxnSpMkLst>
        </pc:cxnChg>
        <pc:cxnChg chg="add del">
          <ac:chgData name="Magd NAGUI" userId="9400200f-dbcf-4b57-9ed9-a60728b9d803" providerId="ADAL" clId="{E4FC1D2D-3858-41AC-BBC0-0D5FB8CB4B20}" dt="2021-01-20T21:44:26.100" v="794" actId="26606"/>
          <ac:cxnSpMkLst>
            <pc:docMk/>
            <pc:sldMk cId="1301098350" sldId="927"/>
            <ac:cxnSpMk id="127" creationId="{882DD753-EA38-4E86-91FB-05041A44A28E}"/>
          </ac:cxnSpMkLst>
        </pc:cxnChg>
        <pc:cxnChg chg="add del">
          <ac:chgData name="Magd NAGUI" userId="9400200f-dbcf-4b57-9ed9-a60728b9d803" providerId="ADAL" clId="{E4FC1D2D-3858-41AC-BBC0-0D5FB8CB4B20}" dt="2021-01-20T21:44:26.100" v="794" actId="26606"/>
          <ac:cxnSpMkLst>
            <pc:docMk/>
            <pc:sldMk cId="1301098350" sldId="927"/>
            <ac:cxnSpMk id="129" creationId="{6DA63E78-7704-45EF-B5D3-EADDF5D82674}"/>
          </ac:cxnSpMkLst>
        </pc:cxnChg>
      </pc:sldChg>
      <pc:sldChg chg="addSp delSp modSp add mod setBg setClrOvrMap">
        <pc:chgData name="Magd NAGUI" userId="9400200f-dbcf-4b57-9ed9-a60728b9d803" providerId="ADAL" clId="{E4FC1D2D-3858-41AC-BBC0-0D5FB8CB4B20}" dt="2021-01-20T22:20:13.889" v="1448" actId="26606"/>
        <pc:sldMkLst>
          <pc:docMk/>
          <pc:sldMk cId="2751860839" sldId="928"/>
        </pc:sldMkLst>
        <pc:spChg chg="mod">
          <ac:chgData name="Magd NAGUI" userId="9400200f-dbcf-4b57-9ed9-a60728b9d803" providerId="ADAL" clId="{E4FC1D2D-3858-41AC-BBC0-0D5FB8CB4B20}" dt="2021-01-20T22:20:13.889" v="1448" actId="26606"/>
          <ac:spMkLst>
            <pc:docMk/>
            <pc:sldMk cId="2751860839" sldId="928"/>
            <ac:spMk id="2" creationId="{6AB6A0B1-D906-433F-9837-7DBEF8922B11}"/>
          </ac:spMkLst>
        </pc:spChg>
        <pc:spChg chg="mod ord">
          <ac:chgData name="Magd NAGUI" userId="9400200f-dbcf-4b57-9ed9-a60728b9d803" providerId="ADAL" clId="{E4FC1D2D-3858-41AC-BBC0-0D5FB8CB4B20}" dt="2021-01-20T22:20:13.889" v="1448" actId="26606"/>
          <ac:spMkLst>
            <pc:docMk/>
            <pc:sldMk cId="2751860839" sldId="928"/>
            <ac:spMk id="6" creationId="{ED3EF6A2-6611-4DA9-BB5C-6C1F1B675F15}"/>
          </ac:spMkLst>
        </pc:spChg>
        <pc:spChg chg="mod ord">
          <ac:chgData name="Magd NAGUI" userId="9400200f-dbcf-4b57-9ed9-a60728b9d803" providerId="ADAL" clId="{E4FC1D2D-3858-41AC-BBC0-0D5FB8CB4B20}" dt="2021-01-20T22:20:13.889" v="1448" actId="26606"/>
          <ac:spMkLst>
            <pc:docMk/>
            <pc:sldMk cId="2751860839" sldId="928"/>
            <ac:spMk id="8" creationId="{FD29993C-BFAE-4E10-B8E1-8A7659152FE3}"/>
          </ac:spMkLst>
        </pc:spChg>
        <pc:spChg chg="add del">
          <ac:chgData name="Magd NAGUI" userId="9400200f-dbcf-4b57-9ed9-a60728b9d803" providerId="ADAL" clId="{E4FC1D2D-3858-41AC-BBC0-0D5FB8CB4B20}" dt="2021-01-20T22:20:00.611" v="1445" actId="26606"/>
          <ac:spMkLst>
            <pc:docMk/>
            <pc:sldMk cId="2751860839" sldId="928"/>
            <ac:spMk id="13" creationId="{79BB35BC-D5C2-4C8B-A22A-A71E6191913B}"/>
          </ac:spMkLst>
        </pc:spChg>
        <pc:spChg chg="add del">
          <ac:chgData name="Magd NAGUI" userId="9400200f-dbcf-4b57-9ed9-a60728b9d803" providerId="ADAL" clId="{E4FC1D2D-3858-41AC-BBC0-0D5FB8CB4B20}" dt="2021-01-20T22:20:13.889" v="1447" actId="26606"/>
          <ac:spMkLst>
            <pc:docMk/>
            <pc:sldMk cId="2751860839" sldId="928"/>
            <ac:spMk id="15" creationId="{DD3981AC-7B61-4947-BCF3-F7AA7FA385B9}"/>
          </ac:spMkLst>
        </pc:spChg>
        <pc:spChg chg="add del">
          <ac:chgData name="Magd NAGUI" userId="9400200f-dbcf-4b57-9ed9-a60728b9d803" providerId="ADAL" clId="{E4FC1D2D-3858-41AC-BBC0-0D5FB8CB4B20}" dt="2021-01-20T22:20:13.889" v="1447" actId="26606"/>
          <ac:spMkLst>
            <pc:docMk/>
            <pc:sldMk cId="2751860839" sldId="928"/>
            <ac:spMk id="16" creationId="{9AA72BD9-2C5A-4EDC-931F-5AA08EACA0F3}"/>
          </ac:spMkLst>
        </pc:spChg>
        <pc:spChg chg="add del">
          <ac:chgData name="Magd NAGUI" userId="9400200f-dbcf-4b57-9ed9-a60728b9d803" providerId="ADAL" clId="{E4FC1D2D-3858-41AC-BBC0-0D5FB8CB4B20}" dt="2021-01-20T22:20:13.889" v="1447" actId="26606"/>
          <ac:spMkLst>
            <pc:docMk/>
            <pc:sldMk cId="2751860839" sldId="928"/>
            <ac:spMk id="17" creationId="{55D4142C-5077-457F-A6AD-3FECFDB39685}"/>
          </ac:spMkLst>
        </pc:spChg>
        <pc:spChg chg="add del">
          <ac:chgData name="Magd NAGUI" userId="9400200f-dbcf-4b57-9ed9-a60728b9d803" providerId="ADAL" clId="{E4FC1D2D-3858-41AC-BBC0-0D5FB8CB4B20}" dt="2021-01-20T22:20:13.889" v="1447" actId="26606"/>
          <ac:spMkLst>
            <pc:docMk/>
            <pc:sldMk cId="2751860839" sldId="928"/>
            <ac:spMk id="19" creationId="{7A5F0580-5EE9-419F-96EE-B6529EF6E7D0}"/>
          </ac:spMkLst>
        </pc:spChg>
        <pc:spChg chg="add">
          <ac:chgData name="Magd NAGUI" userId="9400200f-dbcf-4b57-9ed9-a60728b9d803" providerId="ADAL" clId="{E4FC1D2D-3858-41AC-BBC0-0D5FB8CB4B20}" dt="2021-01-20T22:20:13.889" v="1448" actId="26606"/>
          <ac:spMkLst>
            <pc:docMk/>
            <pc:sldMk cId="2751860839" sldId="928"/>
            <ac:spMk id="21" creationId="{5FDF4720-5445-47BE-89FE-E40D1AE6F619}"/>
          </ac:spMkLst>
        </pc:spChg>
        <pc:spChg chg="add">
          <ac:chgData name="Magd NAGUI" userId="9400200f-dbcf-4b57-9ed9-a60728b9d803" providerId="ADAL" clId="{E4FC1D2D-3858-41AC-BBC0-0D5FB8CB4B20}" dt="2021-01-20T22:20:13.889" v="1448" actId="26606"/>
          <ac:spMkLst>
            <pc:docMk/>
            <pc:sldMk cId="2751860839" sldId="928"/>
            <ac:spMk id="22" creationId="{AC8710B4-A815-4082-9E4F-F13A0007090C}"/>
          </ac:spMkLst>
        </pc:spChg>
        <pc:picChg chg="del">
          <ac:chgData name="Magd NAGUI" userId="9400200f-dbcf-4b57-9ed9-a60728b9d803" providerId="ADAL" clId="{E4FC1D2D-3858-41AC-BBC0-0D5FB8CB4B20}" dt="2021-01-20T22:07:33.675" v="980" actId="478"/>
          <ac:picMkLst>
            <pc:docMk/>
            <pc:sldMk cId="2751860839" sldId="928"/>
            <ac:picMk id="4" creationId="{454BBE33-8617-4261-82EC-003D45617099}"/>
          </ac:picMkLst>
        </pc:picChg>
        <pc:picChg chg="add mod ord">
          <ac:chgData name="Magd NAGUI" userId="9400200f-dbcf-4b57-9ed9-a60728b9d803" providerId="ADAL" clId="{E4FC1D2D-3858-41AC-BBC0-0D5FB8CB4B20}" dt="2021-01-20T22:20:13.889" v="1448" actId="26606"/>
          <ac:picMkLst>
            <pc:docMk/>
            <pc:sldMk cId="2751860839" sldId="928"/>
            <ac:picMk id="5" creationId="{566FC5BF-24EB-41B8-839B-230155CA0CFB}"/>
          </ac:picMkLst>
        </pc:picChg>
        <pc:picChg chg="del">
          <ac:chgData name="Magd NAGUI" userId="9400200f-dbcf-4b57-9ed9-a60728b9d803" providerId="ADAL" clId="{E4FC1D2D-3858-41AC-BBC0-0D5FB8CB4B20}" dt="2021-01-20T22:07:31.895" v="979" actId="478"/>
          <ac:picMkLst>
            <pc:docMk/>
            <pc:sldMk cId="2751860839" sldId="928"/>
            <ac:picMk id="9" creationId="{40176F0D-6247-4AD3-8193-5AF26BD6218D}"/>
          </ac:picMkLst>
        </pc:picChg>
        <pc:picChg chg="del">
          <ac:chgData name="Magd NAGUI" userId="9400200f-dbcf-4b57-9ed9-a60728b9d803" providerId="ADAL" clId="{E4FC1D2D-3858-41AC-BBC0-0D5FB8CB4B20}" dt="2021-01-20T22:07:34.285" v="981" actId="478"/>
          <ac:picMkLst>
            <pc:docMk/>
            <pc:sldMk cId="2751860839" sldId="928"/>
            <ac:picMk id="11" creationId="{BA08454C-1E54-4B01-BFA9-63A475D20941}"/>
          </ac:picMkLst>
        </pc:picChg>
      </pc:sldChg>
      <pc:sldChg chg="addSp delSp modSp add mod setBg setClrOvrMap">
        <pc:chgData name="Magd NAGUI" userId="9400200f-dbcf-4b57-9ed9-a60728b9d803" providerId="ADAL" clId="{E4FC1D2D-3858-41AC-BBC0-0D5FB8CB4B20}" dt="2021-01-20T22:37:34.299" v="1568" actId="26606"/>
        <pc:sldMkLst>
          <pc:docMk/>
          <pc:sldMk cId="1790496555" sldId="929"/>
        </pc:sldMkLst>
        <pc:spChg chg="mod">
          <ac:chgData name="Magd NAGUI" userId="9400200f-dbcf-4b57-9ed9-a60728b9d803" providerId="ADAL" clId="{E4FC1D2D-3858-41AC-BBC0-0D5FB8CB4B20}" dt="2021-01-20T22:37:34.299" v="1568" actId="26606"/>
          <ac:spMkLst>
            <pc:docMk/>
            <pc:sldMk cId="1790496555" sldId="929"/>
            <ac:spMk id="2" creationId="{87323BC5-8278-4507-B268-E478EA4A64C0}"/>
          </ac:spMkLst>
        </pc:spChg>
        <pc:spChg chg="mod ord">
          <ac:chgData name="Magd NAGUI" userId="9400200f-dbcf-4b57-9ed9-a60728b9d803" providerId="ADAL" clId="{E4FC1D2D-3858-41AC-BBC0-0D5FB8CB4B20}" dt="2021-01-20T22:37:34.299" v="1568" actId="26606"/>
          <ac:spMkLst>
            <pc:docMk/>
            <pc:sldMk cId="1790496555" sldId="929"/>
            <ac:spMk id="4" creationId="{47FE1ED0-8B23-4A6A-A49E-5B5C2A182BEC}"/>
          </ac:spMkLst>
        </pc:spChg>
        <pc:spChg chg="mod ord">
          <ac:chgData name="Magd NAGUI" userId="9400200f-dbcf-4b57-9ed9-a60728b9d803" providerId="ADAL" clId="{E4FC1D2D-3858-41AC-BBC0-0D5FB8CB4B20}" dt="2021-01-20T22:37:34.299" v="1568" actId="26606"/>
          <ac:spMkLst>
            <pc:docMk/>
            <pc:sldMk cId="1790496555" sldId="929"/>
            <ac:spMk id="5" creationId="{3548FFC1-DD59-4701-9573-671E117DF97B}"/>
          </ac:spMkLst>
        </pc:spChg>
        <pc:spChg chg="mod">
          <ac:chgData name="Magd NAGUI" userId="9400200f-dbcf-4b57-9ed9-a60728b9d803" providerId="ADAL" clId="{E4FC1D2D-3858-41AC-BBC0-0D5FB8CB4B20}" dt="2021-01-20T22:37:34.299" v="1568" actId="26606"/>
          <ac:spMkLst>
            <pc:docMk/>
            <pc:sldMk cId="1790496555" sldId="929"/>
            <ac:spMk id="6" creationId="{FA028C91-EB3D-4226-B8E8-46983F2B0824}"/>
          </ac:spMkLst>
        </pc:spChg>
        <pc:spChg chg="add del">
          <ac:chgData name="Magd NAGUI" userId="9400200f-dbcf-4b57-9ed9-a60728b9d803" providerId="ADAL" clId="{E4FC1D2D-3858-41AC-BBC0-0D5FB8CB4B20}" dt="2021-01-20T22:37:34.284" v="1567" actId="26606"/>
          <ac:spMkLst>
            <pc:docMk/>
            <pc:sldMk cId="1790496555" sldId="929"/>
            <ac:spMk id="13" creationId="{A5FF8167-5AE6-4AFD-B7CA-23B7ECB0D7EA}"/>
          </ac:spMkLst>
        </pc:spChg>
        <pc:spChg chg="add">
          <ac:chgData name="Magd NAGUI" userId="9400200f-dbcf-4b57-9ed9-a60728b9d803" providerId="ADAL" clId="{E4FC1D2D-3858-41AC-BBC0-0D5FB8CB4B20}" dt="2021-01-20T22:37:34.299" v="1568" actId="26606"/>
          <ac:spMkLst>
            <pc:docMk/>
            <pc:sldMk cId="1790496555" sldId="929"/>
            <ac:spMk id="14" creationId="{16C5FA50-8D52-4617-AF91-5C7B1C8352F1}"/>
          </ac:spMkLst>
        </pc:spChg>
        <pc:spChg chg="add del">
          <ac:chgData name="Magd NAGUI" userId="9400200f-dbcf-4b57-9ed9-a60728b9d803" providerId="ADAL" clId="{E4FC1D2D-3858-41AC-BBC0-0D5FB8CB4B20}" dt="2021-01-20T22:37:34.284" v="1567" actId="26606"/>
          <ac:spMkLst>
            <pc:docMk/>
            <pc:sldMk cId="1790496555" sldId="929"/>
            <ac:spMk id="16" creationId="{B775CD93-9DF2-48CB-9F57-1BCA9A46C7FA}"/>
          </ac:spMkLst>
        </pc:spChg>
        <pc:spChg chg="add del">
          <ac:chgData name="Magd NAGUI" userId="9400200f-dbcf-4b57-9ed9-a60728b9d803" providerId="ADAL" clId="{E4FC1D2D-3858-41AC-BBC0-0D5FB8CB4B20}" dt="2021-01-20T22:37:34.284" v="1567" actId="26606"/>
          <ac:spMkLst>
            <pc:docMk/>
            <pc:sldMk cId="1790496555" sldId="929"/>
            <ac:spMk id="18" creationId="{E186B68C-84BC-4A6E-99D1-EE87483C1349}"/>
          </ac:spMkLst>
        </pc:spChg>
        <pc:spChg chg="add del">
          <ac:chgData name="Magd NAGUI" userId="9400200f-dbcf-4b57-9ed9-a60728b9d803" providerId="ADAL" clId="{E4FC1D2D-3858-41AC-BBC0-0D5FB8CB4B20}" dt="2021-01-20T22:37:34.284" v="1567" actId="26606"/>
          <ac:spMkLst>
            <pc:docMk/>
            <pc:sldMk cId="1790496555" sldId="929"/>
            <ac:spMk id="20" creationId="{6166C6D1-23AC-49C4-BA07-238E4E9F8CEB}"/>
          </ac:spMkLst>
        </pc:spChg>
        <pc:spChg chg="add del">
          <ac:chgData name="Magd NAGUI" userId="9400200f-dbcf-4b57-9ed9-a60728b9d803" providerId="ADAL" clId="{E4FC1D2D-3858-41AC-BBC0-0D5FB8CB4B20}" dt="2021-01-20T22:37:34.284" v="1567" actId="26606"/>
          <ac:spMkLst>
            <pc:docMk/>
            <pc:sldMk cId="1790496555" sldId="929"/>
            <ac:spMk id="22" creationId="{1C091803-41C2-48E0-9228-5148460C7479}"/>
          </ac:spMkLst>
        </pc:spChg>
        <pc:spChg chg="add">
          <ac:chgData name="Magd NAGUI" userId="9400200f-dbcf-4b57-9ed9-a60728b9d803" providerId="ADAL" clId="{E4FC1D2D-3858-41AC-BBC0-0D5FB8CB4B20}" dt="2021-01-20T22:37:34.299" v="1568" actId="26606"/>
          <ac:spMkLst>
            <pc:docMk/>
            <pc:sldMk cId="1790496555" sldId="929"/>
            <ac:spMk id="24" creationId="{E223798C-12AD-4B0C-A50C-D676347D67CF}"/>
          </ac:spMkLst>
        </pc:spChg>
        <pc:spChg chg="del">
          <ac:chgData name="Magd NAGUI" userId="9400200f-dbcf-4b57-9ed9-a60728b9d803" providerId="ADAL" clId="{E4FC1D2D-3858-41AC-BBC0-0D5FB8CB4B20}" dt="2021-01-20T22:37:28.336" v="1565"/>
          <ac:spMkLst>
            <pc:docMk/>
            <pc:sldMk cId="1790496555" sldId="929"/>
            <ac:spMk id="243" creationId="{1350CDCA-4CB7-46BF-8251-30E87EFE2E8A}"/>
          </ac:spMkLst>
        </pc:spChg>
        <pc:picChg chg="del">
          <ac:chgData name="Magd NAGUI" userId="9400200f-dbcf-4b57-9ed9-a60728b9d803" providerId="ADAL" clId="{E4FC1D2D-3858-41AC-BBC0-0D5FB8CB4B20}" dt="2021-01-20T22:36:33.244" v="1538" actId="478"/>
          <ac:picMkLst>
            <pc:docMk/>
            <pc:sldMk cId="1790496555" sldId="929"/>
            <ac:picMk id="7" creationId="{B4D1C778-BF3B-4660-B592-F4D350F37168}"/>
          </ac:picMkLst>
        </pc:picChg>
        <pc:picChg chg="del">
          <ac:chgData name="Magd NAGUI" userId="9400200f-dbcf-4b57-9ed9-a60728b9d803" providerId="ADAL" clId="{E4FC1D2D-3858-41AC-BBC0-0D5FB8CB4B20}" dt="2021-01-20T22:36:33.929" v="1539" actId="478"/>
          <ac:picMkLst>
            <pc:docMk/>
            <pc:sldMk cId="1790496555" sldId="929"/>
            <ac:picMk id="8" creationId="{86B87347-5012-4360-A7D8-C1B73DA5FAAC}"/>
          </ac:picMkLst>
        </pc:picChg>
        <pc:picChg chg="add mod">
          <ac:chgData name="Magd NAGUI" userId="9400200f-dbcf-4b57-9ed9-a60728b9d803" providerId="ADAL" clId="{E4FC1D2D-3858-41AC-BBC0-0D5FB8CB4B20}" dt="2021-01-20T22:37:34.299" v="1568" actId="26606"/>
          <ac:picMkLst>
            <pc:docMk/>
            <pc:sldMk cId="1790496555" sldId="929"/>
            <ac:picMk id="9" creationId="{88D999EB-E115-4909-8FD8-125DFA1A56D9}"/>
          </ac:picMkLst>
        </pc:picChg>
        <pc:picChg chg="del">
          <ac:chgData name="Magd NAGUI" userId="9400200f-dbcf-4b57-9ed9-a60728b9d803" providerId="ADAL" clId="{E4FC1D2D-3858-41AC-BBC0-0D5FB8CB4B20}" dt="2021-01-20T22:36:30.971" v="1535" actId="478"/>
          <ac:picMkLst>
            <pc:docMk/>
            <pc:sldMk cId="1790496555" sldId="929"/>
            <ac:picMk id="11" creationId="{AF51D587-CA6B-4514-9276-3C74E275E0C8}"/>
          </ac:picMkLst>
        </pc:picChg>
        <pc:picChg chg="del">
          <ac:chgData name="Magd NAGUI" userId="9400200f-dbcf-4b57-9ed9-a60728b9d803" providerId="ADAL" clId="{E4FC1D2D-3858-41AC-BBC0-0D5FB8CB4B20}" dt="2021-01-20T22:36:31.849" v="1536" actId="478"/>
          <ac:picMkLst>
            <pc:docMk/>
            <pc:sldMk cId="1790496555" sldId="929"/>
            <ac:picMk id="12" creationId="{5344C6F4-798F-4F9A-BCE3-8463597A6D91}"/>
          </ac:picMkLst>
        </pc:picChg>
        <pc:picChg chg="del">
          <ac:chgData name="Magd NAGUI" userId="9400200f-dbcf-4b57-9ed9-a60728b9d803" providerId="ADAL" clId="{E4FC1D2D-3858-41AC-BBC0-0D5FB8CB4B20}" dt="2021-01-20T22:36:32.481" v="1537" actId="478"/>
          <ac:picMkLst>
            <pc:docMk/>
            <pc:sldMk cId="1790496555" sldId="929"/>
            <ac:picMk id="15" creationId="{FE11C810-517F-48CF-8020-34A11D588ACE}"/>
          </ac:picMkLst>
        </pc:picChg>
        <pc:picChg chg="del">
          <ac:chgData name="Magd NAGUI" userId="9400200f-dbcf-4b57-9ed9-a60728b9d803" providerId="ADAL" clId="{E4FC1D2D-3858-41AC-BBC0-0D5FB8CB4B20}" dt="2021-01-20T22:36:29.950" v="1534" actId="478"/>
          <ac:picMkLst>
            <pc:docMk/>
            <pc:sldMk cId="1790496555" sldId="929"/>
            <ac:picMk id="17" creationId="{257A482C-CBA8-401E-AB8B-DFBD9510FEAD}"/>
          </ac:picMkLst>
        </pc:picChg>
      </pc:sldChg>
    </pc:docChg>
  </pc:docChgLst>
  <pc:docChgLst>
    <pc:chgData name="Magd NAGUI" userId="9400200f-dbcf-4b57-9ed9-a60728b9d803" providerId="ADAL" clId="{535D3A08-8484-4853-9EF8-75B4CF73F61F}"/>
    <pc:docChg chg="undo custSel mod addSld modSld sldOrd modSection">
      <pc:chgData name="Magd NAGUI" userId="9400200f-dbcf-4b57-9ed9-a60728b9d803" providerId="ADAL" clId="{535D3A08-8484-4853-9EF8-75B4CF73F61F}" dt="2021-01-02T08:14:20.487" v="598" actId="20577"/>
      <pc:docMkLst>
        <pc:docMk/>
      </pc:docMkLst>
      <pc:sldChg chg="modSp mod">
        <pc:chgData name="Magd NAGUI" userId="9400200f-dbcf-4b57-9ed9-a60728b9d803" providerId="ADAL" clId="{535D3A08-8484-4853-9EF8-75B4CF73F61F}" dt="2021-01-02T08:03:01.827" v="50" actId="14100"/>
        <pc:sldMkLst>
          <pc:docMk/>
          <pc:sldMk cId="2017185920" sldId="916"/>
        </pc:sldMkLst>
        <pc:spChg chg="mod">
          <ac:chgData name="Magd NAGUI" userId="9400200f-dbcf-4b57-9ed9-a60728b9d803" providerId="ADAL" clId="{535D3A08-8484-4853-9EF8-75B4CF73F61F}" dt="2021-01-02T08:03:01.827" v="50" actId="14100"/>
          <ac:spMkLst>
            <pc:docMk/>
            <pc:sldMk cId="2017185920" sldId="916"/>
            <ac:spMk id="8" creationId="{FD29993C-BFAE-4E10-B8E1-8A7659152FE3}"/>
          </ac:spMkLst>
        </pc:spChg>
      </pc:sldChg>
      <pc:sldChg chg="modSp mod">
        <pc:chgData name="Magd NAGUI" userId="9400200f-dbcf-4b57-9ed9-a60728b9d803" providerId="ADAL" clId="{535D3A08-8484-4853-9EF8-75B4CF73F61F}" dt="2021-01-02T08:12:10.020" v="490" actId="27636"/>
        <pc:sldMkLst>
          <pc:docMk/>
          <pc:sldMk cId="3578192133" sldId="919"/>
        </pc:sldMkLst>
        <pc:spChg chg="mod">
          <ac:chgData name="Magd NAGUI" userId="9400200f-dbcf-4b57-9ed9-a60728b9d803" providerId="ADAL" clId="{535D3A08-8484-4853-9EF8-75B4CF73F61F}" dt="2021-01-02T08:12:10.020" v="490" actId="27636"/>
          <ac:spMkLst>
            <pc:docMk/>
            <pc:sldMk cId="3578192133" sldId="919"/>
            <ac:spMk id="8" creationId="{FD29993C-BFAE-4E10-B8E1-8A7659152FE3}"/>
          </ac:spMkLst>
        </pc:spChg>
      </pc:sldChg>
      <pc:sldChg chg="modSp mod">
        <pc:chgData name="Magd NAGUI" userId="9400200f-dbcf-4b57-9ed9-a60728b9d803" providerId="ADAL" clId="{535D3A08-8484-4853-9EF8-75B4CF73F61F}" dt="2021-01-02T08:14:20.487" v="598" actId="20577"/>
        <pc:sldMkLst>
          <pc:docMk/>
          <pc:sldMk cId="3955517394" sldId="920"/>
        </pc:sldMkLst>
        <pc:spChg chg="mod">
          <ac:chgData name="Magd NAGUI" userId="9400200f-dbcf-4b57-9ed9-a60728b9d803" providerId="ADAL" clId="{535D3A08-8484-4853-9EF8-75B4CF73F61F}" dt="2021-01-02T08:14:20.487" v="598" actId="20577"/>
          <ac:spMkLst>
            <pc:docMk/>
            <pc:sldMk cId="3955517394" sldId="920"/>
            <ac:spMk id="8" creationId="{FD29993C-BFAE-4E10-B8E1-8A7659152FE3}"/>
          </ac:spMkLst>
        </pc:spChg>
      </pc:sldChg>
      <pc:sldChg chg="modSp mod">
        <pc:chgData name="Magd NAGUI" userId="9400200f-dbcf-4b57-9ed9-a60728b9d803" providerId="ADAL" clId="{535D3A08-8484-4853-9EF8-75B4CF73F61F}" dt="2021-01-02T08:13:40.524" v="531" actId="20577"/>
        <pc:sldMkLst>
          <pc:docMk/>
          <pc:sldMk cId="1960940395" sldId="921"/>
        </pc:sldMkLst>
        <pc:spChg chg="mod">
          <ac:chgData name="Magd NAGUI" userId="9400200f-dbcf-4b57-9ed9-a60728b9d803" providerId="ADAL" clId="{535D3A08-8484-4853-9EF8-75B4CF73F61F}" dt="2021-01-02T08:13:40.524" v="531" actId="20577"/>
          <ac:spMkLst>
            <pc:docMk/>
            <pc:sldMk cId="1960940395" sldId="921"/>
            <ac:spMk id="8" creationId="{FD29993C-BFAE-4E10-B8E1-8A7659152FE3}"/>
          </ac:spMkLst>
        </pc:spChg>
      </pc:sldChg>
      <pc:sldChg chg="addSp delSp modSp mod setBg setClrOvrMap">
        <pc:chgData name="Magd NAGUI" userId="9400200f-dbcf-4b57-9ed9-a60728b9d803" providerId="ADAL" clId="{535D3A08-8484-4853-9EF8-75B4CF73F61F}" dt="2021-01-02T08:10:23.565" v="349" actId="403"/>
        <pc:sldMkLst>
          <pc:docMk/>
          <pc:sldMk cId="2939259931" sldId="922"/>
        </pc:sldMkLst>
        <pc:spChg chg="mod ord">
          <ac:chgData name="Magd NAGUI" userId="9400200f-dbcf-4b57-9ed9-a60728b9d803" providerId="ADAL" clId="{535D3A08-8484-4853-9EF8-75B4CF73F61F}" dt="2021-01-02T08:09:46.281" v="298" actId="26606"/>
          <ac:spMkLst>
            <pc:docMk/>
            <pc:sldMk cId="2939259931" sldId="922"/>
            <ac:spMk id="2" creationId="{6AB6A0B1-D906-433F-9837-7DBEF8922B11}"/>
          </ac:spMkLst>
        </pc:spChg>
        <pc:spChg chg="mod ord">
          <ac:chgData name="Magd NAGUI" userId="9400200f-dbcf-4b57-9ed9-a60728b9d803" providerId="ADAL" clId="{535D3A08-8484-4853-9EF8-75B4CF73F61F}" dt="2021-01-02T08:09:46.281" v="298" actId="26606"/>
          <ac:spMkLst>
            <pc:docMk/>
            <pc:sldMk cId="2939259931" sldId="922"/>
            <ac:spMk id="6" creationId="{ED3EF6A2-6611-4DA9-BB5C-6C1F1B675F15}"/>
          </ac:spMkLst>
        </pc:spChg>
        <pc:spChg chg="mod ord">
          <ac:chgData name="Magd NAGUI" userId="9400200f-dbcf-4b57-9ed9-a60728b9d803" providerId="ADAL" clId="{535D3A08-8484-4853-9EF8-75B4CF73F61F}" dt="2021-01-02T08:10:23.565" v="349" actId="403"/>
          <ac:spMkLst>
            <pc:docMk/>
            <pc:sldMk cId="2939259931" sldId="922"/>
            <ac:spMk id="8" creationId="{FD29993C-BFAE-4E10-B8E1-8A7659152FE3}"/>
          </ac:spMkLst>
        </pc:spChg>
        <pc:spChg chg="del">
          <ac:chgData name="Magd NAGUI" userId="9400200f-dbcf-4b57-9ed9-a60728b9d803" providerId="ADAL" clId="{535D3A08-8484-4853-9EF8-75B4CF73F61F}" dt="2021-01-02T08:09:24.079" v="290" actId="26606"/>
          <ac:spMkLst>
            <pc:docMk/>
            <pc:sldMk cId="2939259931" sldId="922"/>
            <ac:spMk id="24" creationId="{C99A8FB7-A79B-4BC9-9D56-B79587F6AA3E}"/>
          </ac:spMkLst>
        </pc:spChg>
        <pc:spChg chg="del">
          <ac:chgData name="Magd NAGUI" userId="9400200f-dbcf-4b57-9ed9-a60728b9d803" providerId="ADAL" clId="{535D3A08-8484-4853-9EF8-75B4CF73F61F}" dt="2021-01-02T08:09:24.079" v="290" actId="26606"/>
          <ac:spMkLst>
            <pc:docMk/>
            <pc:sldMk cId="2939259931" sldId="922"/>
            <ac:spMk id="26" creationId="{B23893E2-3349-46D7-A7AA-B9E447957FB1}"/>
          </ac:spMkLst>
        </pc:spChg>
        <pc:spChg chg="del">
          <ac:chgData name="Magd NAGUI" userId="9400200f-dbcf-4b57-9ed9-a60728b9d803" providerId="ADAL" clId="{535D3A08-8484-4853-9EF8-75B4CF73F61F}" dt="2021-01-02T08:09:24.079" v="290" actId="26606"/>
          <ac:spMkLst>
            <pc:docMk/>
            <pc:sldMk cId="2939259931" sldId="922"/>
            <ac:spMk id="28" creationId="{2B7592FE-10D1-4664-B623-353F47C8DF7F}"/>
          </ac:spMkLst>
        </pc:spChg>
        <pc:spChg chg="add del">
          <ac:chgData name="Magd NAGUI" userId="9400200f-dbcf-4b57-9ed9-a60728b9d803" providerId="ADAL" clId="{535D3A08-8484-4853-9EF8-75B4CF73F61F}" dt="2021-01-02T08:09:46.281" v="298" actId="26606"/>
          <ac:spMkLst>
            <pc:docMk/>
            <pc:sldMk cId="2939259931" sldId="922"/>
            <ac:spMk id="33" creationId="{10A05691-F36F-44DD-904C-144D68CAF7BD}"/>
          </ac:spMkLst>
        </pc:spChg>
        <pc:spChg chg="add del">
          <ac:chgData name="Magd NAGUI" userId="9400200f-dbcf-4b57-9ed9-a60728b9d803" providerId="ADAL" clId="{535D3A08-8484-4853-9EF8-75B4CF73F61F}" dt="2021-01-02T08:09:34.833" v="293" actId="26606"/>
          <ac:spMkLst>
            <pc:docMk/>
            <pc:sldMk cId="2939259931" sldId="922"/>
            <ac:spMk id="40" creationId="{DC14B3F1-8CC5-4623-94B0-4445E3775D41}"/>
          </ac:spMkLst>
        </pc:spChg>
        <pc:spChg chg="add del">
          <ac:chgData name="Magd NAGUI" userId="9400200f-dbcf-4b57-9ed9-a60728b9d803" providerId="ADAL" clId="{535D3A08-8484-4853-9EF8-75B4CF73F61F}" dt="2021-01-02T08:09:36.411" v="295" actId="26606"/>
          <ac:spMkLst>
            <pc:docMk/>
            <pc:sldMk cId="2939259931" sldId="922"/>
            <ac:spMk id="44" creationId="{AAB8EDC3-1C0D-4505-A2C7-839A5161FB53}"/>
          </ac:spMkLst>
        </pc:spChg>
        <pc:spChg chg="add del">
          <ac:chgData name="Magd NAGUI" userId="9400200f-dbcf-4b57-9ed9-a60728b9d803" providerId="ADAL" clId="{535D3A08-8484-4853-9EF8-75B4CF73F61F}" dt="2021-01-02T08:09:36.411" v="295" actId="26606"/>
          <ac:spMkLst>
            <pc:docMk/>
            <pc:sldMk cId="2939259931" sldId="922"/>
            <ac:spMk id="45" creationId="{2069E294-3813-4588-9E9C-AEA08F9C4DA1}"/>
          </ac:spMkLst>
        </pc:spChg>
        <pc:spChg chg="add del">
          <ac:chgData name="Magd NAGUI" userId="9400200f-dbcf-4b57-9ed9-a60728b9d803" providerId="ADAL" clId="{535D3A08-8484-4853-9EF8-75B4CF73F61F}" dt="2021-01-02T08:09:46.264" v="297" actId="26606"/>
          <ac:spMkLst>
            <pc:docMk/>
            <pc:sldMk cId="2939259931" sldId="922"/>
            <ac:spMk id="47" creationId="{DC14B3F1-8CC5-4623-94B0-4445E3775D41}"/>
          </ac:spMkLst>
        </pc:spChg>
        <pc:spChg chg="add">
          <ac:chgData name="Magd NAGUI" userId="9400200f-dbcf-4b57-9ed9-a60728b9d803" providerId="ADAL" clId="{535D3A08-8484-4853-9EF8-75B4CF73F61F}" dt="2021-01-02T08:09:46.281" v="298" actId="26606"/>
          <ac:spMkLst>
            <pc:docMk/>
            <pc:sldMk cId="2939259931" sldId="922"/>
            <ac:spMk id="50" creationId="{2B39286B-772E-4B31-95F0-33484AFAA6E6}"/>
          </ac:spMkLst>
        </pc:spChg>
        <pc:picChg chg="del mod">
          <ac:chgData name="Magd NAGUI" userId="9400200f-dbcf-4b57-9ed9-a60728b9d803" providerId="ADAL" clId="{535D3A08-8484-4853-9EF8-75B4CF73F61F}" dt="2021-01-02T08:09:29.593" v="291" actId="478"/>
          <ac:picMkLst>
            <pc:docMk/>
            <pc:sldMk cId="2939259931" sldId="922"/>
            <ac:picMk id="4" creationId="{454BBE33-8617-4261-82EC-003D45617099}"/>
          </ac:picMkLst>
        </pc:picChg>
        <pc:picChg chg="mod ord">
          <ac:chgData name="Magd NAGUI" userId="9400200f-dbcf-4b57-9ed9-a60728b9d803" providerId="ADAL" clId="{535D3A08-8484-4853-9EF8-75B4CF73F61F}" dt="2021-01-02T08:09:46.281" v="298" actId="26606"/>
          <ac:picMkLst>
            <pc:docMk/>
            <pc:sldMk cId="2939259931" sldId="922"/>
            <ac:picMk id="9" creationId="{40176F0D-6247-4AD3-8193-5AF26BD6218D}"/>
          </ac:picMkLst>
        </pc:picChg>
        <pc:picChg chg="mod ord">
          <ac:chgData name="Magd NAGUI" userId="9400200f-dbcf-4b57-9ed9-a60728b9d803" providerId="ADAL" clId="{535D3A08-8484-4853-9EF8-75B4CF73F61F}" dt="2021-01-02T08:09:46.281" v="298" actId="26606"/>
          <ac:picMkLst>
            <pc:docMk/>
            <pc:sldMk cId="2939259931" sldId="922"/>
            <ac:picMk id="11" creationId="{BA08454C-1E54-4B01-BFA9-63A475D20941}"/>
          </ac:picMkLst>
        </pc:picChg>
        <pc:cxnChg chg="add del">
          <ac:chgData name="Magd NAGUI" userId="9400200f-dbcf-4b57-9ed9-a60728b9d803" providerId="ADAL" clId="{535D3A08-8484-4853-9EF8-75B4CF73F61F}" dt="2021-01-02T08:09:46.281" v="298" actId="26606"/>
          <ac:cxnSpMkLst>
            <pc:docMk/>
            <pc:sldMk cId="2939259931" sldId="922"/>
            <ac:cxnSpMk id="35" creationId="{1A9CF0DD-5937-4172-BD2C-9579BD31DD5B}"/>
          </ac:cxnSpMkLst>
        </pc:cxnChg>
        <pc:cxnChg chg="add del">
          <ac:chgData name="Magd NAGUI" userId="9400200f-dbcf-4b57-9ed9-a60728b9d803" providerId="ADAL" clId="{535D3A08-8484-4853-9EF8-75B4CF73F61F}" dt="2021-01-02T08:09:34.833" v="293" actId="26606"/>
          <ac:cxnSpMkLst>
            <pc:docMk/>
            <pc:sldMk cId="2939259931" sldId="922"/>
            <ac:cxnSpMk id="42" creationId="{B8EC0F70-6AFD-45BE-8F70-52888FC304F7}"/>
          </ac:cxnSpMkLst>
        </pc:cxnChg>
        <pc:cxnChg chg="add del">
          <ac:chgData name="Magd NAGUI" userId="9400200f-dbcf-4b57-9ed9-a60728b9d803" providerId="ADAL" clId="{535D3A08-8484-4853-9EF8-75B4CF73F61F}" dt="2021-01-02T08:09:46.264" v="297" actId="26606"/>
          <ac:cxnSpMkLst>
            <pc:docMk/>
            <pc:sldMk cId="2939259931" sldId="922"/>
            <ac:cxnSpMk id="48" creationId="{B8EC0F70-6AFD-45BE-8F70-52888FC304F7}"/>
          </ac:cxnSpMkLst>
        </pc:cxnChg>
        <pc:cxnChg chg="add">
          <ac:chgData name="Magd NAGUI" userId="9400200f-dbcf-4b57-9ed9-a60728b9d803" providerId="ADAL" clId="{535D3A08-8484-4853-9EF8-75B4CF73F61F}" dt="2021-01-02T08:09:46.281" v="298" actId="26606"/>
          <ac:cxnSpMkLst>
            <pc:docMk/>
            <pc:sldMk cId="2939259931" sldId="922"/>
            <ac:cxnSpMk id="51" creationId="{A09C8DBD-F121-4020-B35E-15E2E49719B1}"/>
          </ac:cxnSpMkLst>
        </pc:cxnChg>
      </pc:sldChg>
      <pc:sldChg chg="modSp mod">
        <pc:chgData name="Magd NAGUI" userId="9400200f-dbcf-4b57-9ed9-a60728b9d803" providerId="ADAL" clId="{535D3A08-8484-4853-9EF8-75B4CF73F61F}" dt="2021-01-02T08:11:33.108" v="412" actId="5793"/>
        <pc:sldMkLst>
          <pc:docMk/>
          <pc:sldMk cId="2004188420" sldId="923"/>
        </pc:sldMkLst>
        <pc:spChg chg="mod">
          <ac:chgData name="Magd NAGUI" userId="9400200f-dbcf-4b57-9ed9-a60728b9d803" providerId="ADAL" clId="{535D3A08-8484-4853-9EF8-75B4CF73F61F}" dt="2021-01-02T08:04:17.671" v="66" actId="20577"/>
          <ac:spMkLst>
            <pc:docMk/>
            <pc:sldMk cId="2004188420" sldId="923"/>
            <ac:spMk id="2" creationId="{6AB6A0B1-D906-433F-9837-7DBEF8922B11}"/>
          </ac:spMkLst>
        </pc:spChg>
        <pc:spChg chg="mod">
          <ac:chgData name="Magd NAGUI" userId="9400200f-dbcf-4b57-9ed9-a60728b9d803" providerId="ADAL" clId="{535D3A08-8484-4853-9EF8-75B4CF73F61F}" dt="2021-01-02T08:11:33.108" v="412" actId="5793"/>
          <ac:spMkLst>
            <pc:docMk/>
            <pc:sldMk cId="2004188420" sldId="923"/>
            <ac:spMk id="8" creationId="{FD29993C-BFAE-4E10-B8E1-8A7659152FE3}"/>
          </ac:spMkLst>
        </pc:spChg>
      </pc:sldChg>
      <pc:sldChg chg="addSp delSp modSp add mod ord">
        <pc:chgData name="Magd NAGUI" userId="9400200f-dbcf-4b57-9ed9-a60728b9d803" providerId="ADAL" clId="{535D3A08-8484-4853-9EF8-75B4CF73F61F}" dt="2021-01-02T08:07:00.540" v="249" actId="26606"/>
        <pc:sldMkLst>
          <pc:docMk/>
          <pc:sldMk cId="3368530422" sldId="924"/>
        </pc:sldMkLst>
        <pc:spChg chg="mod">
          <ac:chgData name="Magd NAGUI" userId="9400200f-dbcf-4b57-9ed9-a60728b9d803" providerId="ADAL" clId="{535D3A08-8484-4853-9EF8-75B4CF73F61F}" dt="2021-01-02T08:07:00.540" v="249" actId="26606"/>
          <ac:spMkLst>
            <pc:docMk/>
            <pc:sldMk cId="3368530422" sldId="924"/>
            <ac:spMk id="2" creationId="{6AB6A0B1-D906-433F-9837-7DBEF8922B11}"/>
          </ac:spMkLst>
        </pc:spChg>
        <pc:spChg chg="mod">
          <ac:chgData name="Magd NAGUI" userId="9400200f-dbcf-4b57-9ed9-a60728b9d803" providerId="ADAL" clId="{535D3A08-8484-4853-9EF8-75B4CF73F61F}" dt="2021-01-02T08:07:00.540" v="249" actId="26606"/>
          <ac:spMkLst>
            <pc:docMk/>
            <pc:sldMk cId="3368530422" sldId="924"/>
            <ac:spMk id="6" creationId="{ED3EF6A2-6611-4DA9-BB5C-6C1F1B675F15}"/>
          </ac:spMkLst>
        </pc:spChg>
        <pc:spChg chg="mod">
          <ac:chgData name="Magd NAGUI" userId="9400200f-dbcf-4b57-9ed9-a60728b9d803" providerId="ADAL" clId="{535D3A08-8484-4853-9EF8-75B4CF73F61F}" dt="2021-01-02T08:07:00.540" v="249" actId="26606"/>
          <ac:spMkLst>
            <pc:docMk/>
            <pc:sldMk cId="3368530422" sldId="924"/>
            <ac:spMk id="8" creationId="{FD29993C-BFAE-4E10-B8E1-8A7659152FE3}"/>
          </ac:spMkLst>
        </pc:spChg>
        <pc:spChg chg="add del">
          <ac:chgData name="Magd NAGUI" userId="9400200f-dbcf-4b57-9ed9-a60728b9d803" providerId="ADAL" clId="{535D3A08-8484-4853-9EF8-75B4CF73F61F}" dt="2021-01-02T08:07:00.524" v="248" actId="26606"/>
          <ac:spMkLst>
            <pc:docMk/>
            <pc:sldMk cId="3368530422" sldId="924"/>
            <ac:spMk id="15" creationId="{CF62D2A7-8207-488C-9F46-316BA81A16C8}"/>
          </ac:spMkLst>
        </pc:spChg>
        <pc:spChg chg="add">
          <ac:chgData name="Magd NAGUI" userId="9400200f-dbcf-4b57-9ed9-a60728b9d803" providerId="ADAL" clId="{535D3A08-8484-4853-9EF8-75B4CF73F61F}" dt="2021-01-02T08:07:00.540" v="249" actId="26606"/>
          <ac:spMkLst>
            <pc:docMk/>
            <pc:sldMk cId="3368530422" sldId="924"/>
            <ac:spMk id="18" creationId="{9B76D444-2756-434F-AE61-96D69830C13E}"/>
          </ac:spMkLst>
        </pc:spChg>
        <pc:picChg chg="del">
          <ac:chgData name="Magd NAGUI" userId="9400200f-dbcf-4b57-9ed9-a60728b9d803" providerId="ADAL" clId="{535D3A08-8484-4853-9EF8-75B4CF73F61F}" dt="2021-01-02T08:05:45.591" v="241" actId="478"/>
          <ac:picMkLst>
            <pc:docMk/>
            <pc:sldMk cId="3368530422" sldId="924"/>
            <ac:picMk id="3" creationId="{B1DF1FB1-9AF1-44D9-BFAA-3147759126A5}"/>
          </ac:picMkLst>
        </pc:picChg>
        <pc:picChg chg="mod ord">
          <ac:chgData name="Magd NAGUI" userId="9400200f-dbcf-4b57-9ed9-a60728b9d803" providerId="ADAL" clId="{535D3A08-8484-4853-9EF8-75B4CF73F61F}" dt="2021-01-02T08:07:00.540" v="249" actId="26606"/>
          <ac:picMkLst>
            <pc:docMk/>
            <pc:sldMk cId="3368530422" sldId="924"/>
            <ac:picMk id="10" creationId="{2DD78563-0C07-4C72-86CC-A8B706C7056F}"/>
          </ac:picMkLst>
        </pc:picChg>
        <pc:picChg chg="del">
          <ac:chgData name="Magd NAGUI" userId="9400200f-dbcf-4b57-9ed9-a60728b9d803" providerId="ADAL" clId="{535D3A08-8484-4853-9EF8-75B4CF73F61F}" dt="2021-01-02T08:05:49.942" v="242" actId="478"/>
          <ac:picMkLst>
            <pc:docMk/>
            <pc:sldMk cId="3368530422" sldId="924"/>
            <ac:picMk id="12" creationId="{DBACF300-AF5C-4E5D-91D7-27E368485B34}"/>
          </ac:picMkLst>
        </pc:picChg>
        <pc:picChg chg="del">
          <ac:chgData name="Magd NAGUI" userId="9400200f-dbcf-4b57-9ed9-a60728b9d803" providerId="ADAL" clId="{535D3A08-8484-4853-9EF8-75B4CF73F61F}" dt="2021-01-02T08:05:53.445" v="243" actId="478"/>
          <ac:picMkLst>
            <pc:docMk/>
            <pc:sldMk cId="3368530422" sldId="924"/>
            <ac:picMk id="14" creationId="{EEF40B64-2BC4-4400-AB9F-7EB5427D69AE}"/>
          </ac:picMkLst>
        </pc:picChg>
        <pc:cxnChg chg="add">
          <ac:chgData name="Magd NAGUI" userId="9400200f-dbcf-4b57-9ed9-a60728b9d803" providerId="ADAL" clId="{535D3A08-8484-4853-9EF8-75B4CF73F61F}" dt="2021-01-02T08:07:00.540" v="249" actId="26606"/>
          <ac:cxnSpMkLst>
            <pc:docMk/>
            <pc:sldMk cId="3368530422" sldId="924"/>
            <ac:cxnSpMk id="17" creationId="{CF8F36E2-BBE5-43FE-822F-AD8CAE08C071}"/>
          </ac:cxnSpMkLst>
        </pc:cxnChg>
      </pc:sldChg>
    </pc:docChg>
  </pc:docChgLst>
  <pc:docChgLst>
    <pc:chgData name="NAGUI MAGD" userId="S::magd.nagui@viacesi.fr::74b60e56-f877-4de8-a44b-d44bf6f8868e" providerId="AD" clId="Web-{14C1FDB1-91AD-DBC2-6388-57C494AEDE2A}"/>
    <pc:docChg chg="modSld">
      <pc:chgData name="NAGUI MAGD" userId="S::magd.nagui@viacesi.fr::74b60e56-f877-4de8-a44b-d44bf6f8868e" providerId="AD" clId="Web-{14C1FDB1-91AD-DBC2-6388-57C494AEDE2A}" dt="2020-01-06T11:23:42.250" v="154" actId="20577"/>
      <pc:docMkLst>
        <pc:docMk/>
      </pc:docMkLst>
      <pc:sldChg chg="modSp">
        <pc:chgData name="NAGUI MAGD" userId="S::magd.nagui@viacesi.fr::74b60e56-f877-4de8-a44b-d44bf6f8868e" providerId="AD" clId="Web-{14C1FDB1-91AD-DBC2-6388-57C494AEDE2A}" dt="2020-01-06T11:23:42.250" v="153" actId="20577"/>
        <pc:sldMkLst>
          <pc:docMk/>
          <pc:sldMk cId="2709269422" sldId="865"/>
        </pc:sldMkLst>
        <pc:spChg chg="mod">
          <ac:chgData name="NAGUI MAGD" userId="S::magd.nagui@viacesi.fr::74b60e56-f877-4de8-a44b-d44bf6f8868e" providerId="AD" clId="Web-{14C1FDB1-91AD-DBC2-6388-57C494AEDE2A}" dt="2020-01-06T11:23:42.250" v="153" actId="20577"/>
          <ac:spMkLst>
            <pc:docMk/>
            <pc:sldMk cId="2709269422" sldId="865"/>
            <ac:spMk id="3" creationId="{00000000-0000-0000-0000-000000000000}"/>
          </ac:spMkLst>
        </pc:spChg>
      </pc:sldChg>
    </pc:docChg>
  </pc:docChgLst>
  <pc:docChgLst>
    <pc:chgData name="Apogée ALAWJ" userId="fa51a5ab436241c0" providerId="Windows Live" clId="Web-{E3166B93-0DEA-4B71-B314-5E3037765282}"/>
    <pc:docChg chg="modSld">
      <pc:chgData name="Apogée ALAWJ" userId="fa51a5ab436241c0" providerId="Windows Live" clId="Web-{E3166B93-0DEA-4B71-B314-5E3037765282}" dt="2020-04-17T14:37:36.516" v="199"/>
      <pc:docMkLst>
        <pc:docMk/>
      </pc:docMkLst>
      <pc:sldChg chg="addSp delSp modSp">
        <pc:chgData name="Apogée ALAWJ" userId="fa51a5ab436241c0" providerId="Windows Live" clId="Web-{E3166B93-0DEA-4B71-B314-5E3037765282}" dt="2020-04-17T14:37:36.516" v="199"/>
        <pc:sldMkLst>
          <pc:docMk/>
          <pc:sldMk cId="913039522" sldId="900"/>
        </pc:sldMkLst>
        <pc:spChg chg="mod">
          <ac:chgData name="Apogée ALAWJ" userId="fa51a5ab436241c0" providerId="Windows Live" clId="Web-{E3166B93-0DEA-4B71-B314-5E3037765282}" dt="2020-04-17T14:32:49.059" v="102" actId="1076"/>
          <ac:spMkLst>
            <pc:docMk/>
            <pc:sldMk cId="913039522" sldId="900"/>
            <ac:spMk id="7" creationId="{00000000-0000-0000-0000-000000000000}"/>
          </ac:spMkLst>
        </pc:spChg>
        <pc:spChg chg="mod">
          <ac:chgData name="Apogée ALAWJ" userId="fa51a5ab436241c0" providerId="Windows Live" clId="Web-{E3166B93-0DEA-4B71-B314-5E3037765282}" dt="2020-04-17T14:32:52.934" v="103" actId="1076"/>
          <ac:spMkLst>
            <pc:docMk/>
            <pc:sldMk cId="913039522" sldId="900"/>
            <ac:spMk id="9" creationId="{00000000-0000-0000-0000-000000000000}"/>
          </ac:spMkLst>
        </pc:spChg>
        <pc:spChg chg="mod">
          <ac:chgData name="Apogée ALAWJ" userId="fa51a5ab436241c0" providerId="Windows Live" clId="Web-{E3166B93-0DEA-4B71-B314-5E3037765282}" dt="2020-04-17T14:33:01.387" v="105" actId="1076"/>
          <ac:spMkLst>
            <pc:docMk/>
            <pc:sldMk cId="913039522" sldId="900"/>
            <ac:spMk id="10" creationId="{00000000-0000-0000-0000-000000000000}"/>
          </ac:spMkLst>
        </pc:spChg>
        <pc:spChg chg="add del mod">
          <ac:chgData name="Apogée ALAWJ" userId="fa51a5ab436241c0" providerId="Windows Live" clId="Web-{E3166B93-0DEA-4B71-B314-5E3037765282}" dt="2020-04-17T14:31:21.917" v="64"/>
          <ac:spMkLst>
            <pc:docMk/>
            <pc:sldMk cId="913039522" sldId="900"/>
            <ac:spMk id="796" creationId="{2621CB14-8992-414C-BA0B-4DF002D8CC83}"/>
          </ac:spMkLst>
        </pc:spChg>
        <pc:graphicFrameChg chg="add del modGraphic">
          <ac:chgData name="Apogée ALAWJ" userId="fa51a5ab436241c0" providerId="Windows Live" clId="Web-{E3166B93-0DEA-4B71-B314-5E3037765282}" dt="2020-04-17T14:37:36.516" v="199"/>
          <ac:graphicFrameMkLst>
            <pc:docMk/>
            <pc:sldMk cId="913039522" sldId="900"/>
            <ac:graphicFrameMk id="8" creationId="{00000000-0000-0000-0000-000000000000}"/>
          </ac:graphicFrameMkLst>
        </pc:graphicFrameChg>
      </pc:sldChg>
    </pc:docChg>
  </pc:docChgLst>
  <pc:docChgLst>
    <pc:chgData name="samir.sisalem@gmail.com" userId="S::urn:spo:guest#samir.sisalem@gmail.com::" providerId="AD" clId="Web-{85E63535-9412-1872-3FB8-0C1E3255754F}"/>
    <pc:docChg chg="modSld">
      <pc:chgData name="samir.sisalem@gmail.com" userId="S::urn:spo:guest#samir.sisalem@gmail.com::" providerId="AD" clId="Web-{85E63535-9412-1872-3FB8-0C1E3255754F}" dt="2020-01-10T17:23:29.285" v="112" actId="1076"/>
      <pc:docMkLst>
        <pc:docMk/>
      </pc:docMkLst>
      <pc:sldChg chg="addSp modSp">
        <pc:chgData name="samir.sisalem@gmail.com" userId="S::urn:spo:guest#samir.sisalem@gmail.com::" providerId="AD" clId="Web-{85E63535-9412-1872-3FB8-0C1E3255754F}" dt="2020-01-10T17:23:29.285" v="112" actId="1076"/>
        <pc:sldMkLst>
          <pc:docMk/>
          <pc:sldMk cId="30001592" sldId="856"/>
        </pc:sldMkLst>
        <pc:spChg chg="mod">
          <ac:chgData name="samir.sisalem@gmail.com" userId="S::urn:spo:guest#samir.sisalem@gmail.com::" providerId="AD" clId="Web-{85E63535-9412-1872-3FB8-0C1E3255754F}" dt="2020-01-10T17:22:00.550" v="87" actId="20577"/>
          <ac:spMkLst>
            <pc:docMk/>
            <pc:sldMk cId="30001592" sldId="856"/>
            <ac:spMk id="3" creationId="{8416AFC4-E1B3-4CB6-9A9C-DCB6DDCA9DD2}"/>
          </ac:spMkLst>
        </pc:spChg>
        <pc:spChg chg="add mod">
          <ac:chgData name="samir.sisalem@gmail.com" userId="S::urn:spo:guest#samir.sisalem@gmail.com::" providerId="AD" clId="Web-{85E63535-9412-1872-3FB8-0C1E3255754F}" dt="2020-01-10T17:23:29.285" v="112" actId="1076"/>
          <ac:spMkLst>
            <pc:docMk/>
            <pc:sldMk cId="30001592" sldId="856"/>
            <ac:spMk id="7" creationId="{60E8F4F4-5821-4913-A553-0AEBD32A899C}"/>
          </ac:spMkLst>
        </pc:spChg>
      </pc:sldChg>
    </pc:docChg>
  </pc:docChgLst>
  <pc:docChgLst>
    <pc:chgData name="samir.sisalem@gmail.com" userId="S::urn:spo:guest#samir.sisalem@gmail.com::" providerId="AD" clId="Web-{9926C5CD-5470-F03A-5CC5-247FBF2AD32E}"/>
    <pc:docChg chg="modSld">
      <pc:chgData name="samir.sisalem@gmail.com" userId="S::urn:spo:guest#samir.sisalem@gmail.com::" providerId="AD" clId="Web-{9926C5CD-5470-F03A-5CC5-247FBF2AD32E}" dt="2020-01-10T20:26:56.132" v="13" actId="1076"/>
      <pc:docMkLst>
        <pc:docMk/>
      </pc:docMkLst>
      <pc:sldChg chg="addSp modSp">
        <pc:chgData name="samir.sisalem@gmail.com" userId="S::urn:spo:guest#samir.sisalem@gmail.com::" providerId="AD" clId="Web-{9926C5CD-5470-F03A-5CC5-247FBF2AD32E}" dt="2020-01-10T20:26:56.132" v="13" actId="1076"/>
        <pc:sldMkLst>
          <pc:docMk/>
          <pc:sldMk cId="546524492" sldId="862"/>
        </pc:sldMkLst>
        <pc:spChg chg="add mod">
          <ac:chgData name="samir.sisalem@gmail.com" userId="S::urn:spo:guest#samir.sisalem@gmail.com::" providerId="AD" clId="Web-{9926C5CD-5470-F03A-5CC5-247FBF2AD32E}" dt="2020-01-10T20:26:56.132" v="13" actId="1076"/>
          <ac:spMkLst>
            <pc:docMk/>
            <pc:sldMk cId="546524492" sldId="862"/>
            <ac:spMk id="12" creationId="{9DA0643C-41D1-4D56-A4DC-1FE9EE449FBE}"/>
          </ac:spMkLst>
        </pc:spChg>
        <pc:picChg chg="add mod modCrop">
          <ac:chgData name="samir.sisalem@gmail.com" userId="S::urn:spo:guest#samir.sisalem@gmail.com::" providerId="AD" clId="Web-{9926C5CD-5470-F03A-5CC5-247FBF2AD32E}" dt="2020-01-10T20:25:06.555" v="3" actId="1076"/>
          <ac:picMkLst>
            <pc:docMk/>
            <pc:sldMk cId="546524492" sldId="862"/>
            <ac:picMk id="10" creationId="{BB5C9A70-9A0B-4995-9890-FE1B4FFC1038}"/>
          </ac:picMkLst>
        </pc:picChg>
      </pc:sldChg>
    </pc:docChg>
  </pc:docChgLst>
  <pc:docChgLst>
    <pc:chgData name="samir.sisalem@gmail.com" userId="S::urn:spo:guest#samir.sisalem@gmail.com::" providerId="AD" clId="Web-{1937561D-D1B6-88BB-8059-A47F69FBA19E}"/>
    <pc:docChg chg="modSld">
      <pc:chgData name="samir.sisalem@gmail.com" userId="S::urn:spo:guest#samir.sisalem@gmail.com::" providerId="AD" clId="Web-{1937561D-D1B6-88BB-8059-A47F69FBA19E}" dt="2020-02-07T17:39:05.756" v="2" actId="20577"/>
      <pc:docMkLst>
        <pc:docMk/>
      </pc:docMkLst>
      <pc:sldChg chg="modSp">
        <pc:chgData name="samir.sisalem@gmail.com" userId="S::urn:spo:guest#samir.sisalem@gmail.com::" providerId="AD" clId="Web-{1937561D-D1B6-88BB-8059-A47F69FBA19E}" dt="2020-02-07T17:39:03.459" v="0" actId="20577"/>
        <pc:sldMkLst>
          <pc:docMk/>
          <pc:sldMk cId="2646096944" sldId="810"/>
        </pc:sldMkLst>
        <pc:spChg chg="mod">
          <ac:chgData name="samir.sisalem@gmail.com" userId="S::urn:spo:guest#samir.sisalem@gmail.com::" providerId="AD" clId="Web-{1937561D-D1B6-88BB-8059-A47F69FBA19E}" dt="2020-02-07T17:39:03.459" v="0" actId="20577"/>
          <ac:spMkLst>
            <pc:docMk/>
            <pc:sldMk cId="2646096944" sldId="810"/>
            <ac:spMk id="4" creationId="{00000000-0000-0000-0000-000000000000}"/>
          </ac:spMkLst>
        </pc:spChg>
      </pc:sldChg>
    </pc:docChg>
  </pc:docChgLst>
  <pc:docChgLst>
    <pc:chgData name="Magd NAGUI" userId="74b60e56-f877-4de8-a44b-d44bf6f8868e" providerId="ADAL" clId="{3980DFE3-E52E-4D2B-86ED-EE2A8C579411}"/>
    <pc:docChg chg="custSel modSld">
      <pc:chgData name="Magd NAGUI" userId="74b60e56-f877-4de8-a44b-d44bf6f8868e" providerId="ADAL" clId="{3980DFE3-E52E-4D2B-86ED-EE2A8C579411}" dt="2021-04-30T14:39:54.444" v="17" actId="27636"/>
      <pc:docMkLst>
        <pc:docMk/>
      </pc:docMkLst>
      <pc:sldChg chg="modSp mod">
        <pc:chgData name="Magd NAGUI" userId="74b60e56-f877-4de8-a44b-d44bf6f8868e" providerId="ADAL" clId="{3980DFE3-E52E-4D2B-86ED-EE2A8C579411}" dt="2021-04-30T14:38:46.951" v="3" actId="27636"/>
        <pc:sldMkLst>
          <pc:docMk/>
          <pc:sldMk cId="750772297" sldId="936"/>
        </pc:sldMkLst>
        <pc:spChg chg="mod">
          <ac:chgData name="Magd NAGUI" userId="74b60e56-f877-4de8-a44b-d44bf6f8868e" providerId="ADAL" clId="{3980DFE3-E52E-4D2B-86ED-EE2A8C579411}" dt="2021-04-30T14:38:46.951" v="3" actId="27636"/>
          <ac:spMkLst>
            <pc:docMk/>
            <pc:sldMk cId="750772297" sldId="936"/>
            <ac:spMk id="13" creationId="{A079F21E-1BF1-4EB4-B808-83380759AA75}"/>
          </ac:spMkLst>
        </pc:spChg>
      </pc:sldChg>
      <pc:sldChg chg="modSp mod">
        <pc:chgData name="Magd NAGUI" userId="74b60e56-f877-4de8-a44b-d44bf6f8868e" providerId="ADAL" clId="{3980DFE3-E52E-4D2B-86ED-EE2A8C579411}" dt="2021-04-30T14:39:54.444" v="17" actId="27636"/>
        <pc:sldMkLst>
          <pc:docMk/>
          <pc:sldMk cId="3387221254" sldId="944"/>
        </pc:sldMkLst>
        <pc:spChg chg="mod">
          <ac:chgData name="Magd NAGUI" userId="74b60e56-f877-4de8-a44b-d44bf6f8868e" providerId="ADAL" clId="{3980DFE3-E52E-4D2B-86ED-EE2A8C579411}" dt="2021-04-30T14:39:54.444" v="17" actId="27636"/>
          <ac:spMkLst>
            <pc:docMk/>
            <pc:sldMk cId="3387221254" sldId="944"/>
            <ac:spMk id="13" creationId="{A079F21E-1BF1-4EB4-B808-83380759AA75}"/>
          </ac:spMkLst>
        </pc:spChg>
      </pc:sldChg>
    </pc:docChg>
  </pc:docChgLst>
  <pc:docChgLst>
    <pc:chgData name="NAGUI MAGD" userId="74b60e56-f877-4de8-a44b-d44bf6f8868e" providerId="ADAL" clId="{4A512296-1B8F-4E40-98BD-88A64DB9A41F}"/>
    <pc:docChg chg="custSel addSld modSld">
      <pc:chgData name="NAGUI MAGD" userId="74b60e56-f877-4de8-a44b-d44bf6f8868e" providerId="ADAL" clId="{4A512296-1B8F-4E40-98BD-88A64DB9A41F}" dt="2020-02-22T13:44:21.496" v="202" actId="400"/>
      <pc:docMkLst>
        <pc:docMk/>
      </pc:docMkLst>
      <pc:sldChg chg="modSp add mod">
        <pc:chgData name="NAGUI MAGD" userId="74b60e56-f877-4de8-a44b-d44bf6f8868e" providerId="ADAL" clId="{4A512296-1B8F-4E40-98BD-88A64DB9A41F}" dt="2020-02-22T13:44:21.496" v="202" actId="400"/>
        <pc:sldMkLst>
          <pc:docMk/>
          <pc:sldMk cId="3163793799" sldId="899"/>
        </pc:sldMkLst>
        <pc:spChg chg="mod">
          <ac:chgData name="NAGUI MAGD" userId="74b60e56-f877-4de8-a44b-d44bf6f8868e" providerId="ADAL" clId="{4A512296-1B8F-4E40-98BD-88A64DB9A41F}" dt="2020-02-22T08:56:09.834" v="26" actId="20577"/>
          <ac:spMkLst>
            <pc:docMk/>
            <pc:sldMk cId="3163793799" sldId="899"/>
            <ac:spMk id="2" creationId="{B2510BD2-2820-46AE-B39C-28A787F046A4}"/>
          </ac:spMkLst>
        </pc:spChg>
        <pc:spChg chg="mod">
          <ac:chgData name="NAGUI MAGD" userId="74b60e56-f877-4de8-a44b-d44bf6f8868e" providerId="ADAL" clId="{4A512296-1B8F-4E40-98BD-88A64DB9A41F}" dt="2020-02-22T13:44:21.496" v="202" actId="400"/>
          <ac:spMkLst>
            <pc:docMk/>
            <pc:sldMk cId="3163793799" sldId="899"/>
            <ac:spMk id="3" creationId="{B6C3DB87-A19F-48FB-A8B2-CA2C47F54093}"/>
          </ac:spMkLst>
        </pc:spChg>
      </pc:sldChg>
    </pc:docChg>
  </pc:docChgLst>
  <pc:docChgLst>
    <pc:chgData name="samir.sisalem@gmail.com" userId="S::urn:spo:guest#samir.sisalem@gmail.com::" providerId="AD" clId="Web-{8051F872-BEAA-2E3F-9CAD-DAED246B5601}"/>
    <pc:docChg chg="modSld">
      <pc:chgData name="samir.sisalem@gmail.com" userId="S::urn:spo:guest#samir.sisalem@gmail.com::" providerId="AD" clId="Web-{8051F872-BEAA-2E3F-9CAD-DAED246B5601}" dt="2019-12-31T13:40:27.974" v="91" actId="1076"/>
      <pc:docMkLst>
        <pc:docMk/>
      </pc:docMkLst>
      <pc:sldChg chg="modSp">
        <pc:chgData name="samir.sisalem@gmail.com" userId="S::urn:spo:guest#samir.sisalem@gmail.com::" providerId="AD" clId="Web-{8051F872-BEAA-2E3F-9CAD-DAED246B5601}" dt="2019-12-31T13:40:27.974" v="91" actId="1076"/>
        <pc:sldMkLst>
          <pc:docMk/>
          <pc:sldMk cId="4105067425" sldId="847"/>
        </pc:sldMkLst>
        <pc:spChg chg="mod">
          <ac:chgData name="samir.sisalem@gmail.com" userId="S::urn:spo:guest#samir.sisalem@gmail.com::" providerId="AD" clId="Web-{8051F872-BEAA-2E3F-9CAD-DAED246B5601}" dt="2019-12-31T13:39:51.318" v="86" actId="1076"/>
          <ac:spMkLst>
            <pc:docMk/>
            <pc:sldMk cId="4105067425" sldId="847"/>
            <ac:spMk id="16" creationId="{00000000-0000-0000-0000-000000000000}"/>
          </ac:spMkLst>
        </pc:spChg>
        <pc:spChg chg="mod">
          <ac:chgData name="samir.sisalem@gmail.com" userId="S::urn:spo:guest#samir.sisalem@gmail.com::" providerId="AD" clId="Web-{8051F872-BEAA-2E3F-9CAD-DAED246B5601}" dt="2019-12-31T13:33:18.827" v="24"/>
          <ac:spMkLst>
            <pc:docMk/>
            <pc:sldMk cId="4105067425" sldId="847"/>
            <ac:spMk id="19" creationId="{00000000-0000-0000-0000-000000000000}"/>
          </ac:spMkLst>
        </pc:spChg>
        <pc:spChg chg="mod">
          <ac:chgData name="samir.sisalem@gmail.com" userId="S::urn:spo:guest#samir.sisalem@gmail.com::" providerId="AD" clId="Web-{8051F872-BEAA-2E3F-9CAD-DAED246B5601}" dt="2019-12-31T13:33:26.248" v="25" actId="20577"/>
          <ac:spMkLst>
            <pc:docMk/>
            <pc:sldMk cId="4105067425" sldId="847"/>
            <ac:spMk id="20" creationId="{00000000-0000-0000-0000-000000000000}"/>
          </ac:spMkLst>
        </pc:spChg>
        <pc:spChg chg="mod">
          <ac:chgData name="samir.sisalem@gmail.com" userId="S::urn:spo:guest#samir.sisalem@gmail.com::" providerId="AD" clId="Web-{8051F872-BEAA-2E3F-9CAD-DAED246B5601}" dt="2019-12-31T13:39:51.365" v="87" actId="1076"/>
          <ac:spMkLst>
            <pc:docMk/>
            <pc:sldMk cId="4105067425" sldId="847"/>
            <ac:spMk id="22" creationId="{00000000-0000-0000-0000-000000000000}"/>
          </ac:spMkLst>
        </pc:spChg>
        <pc:spChg chg="mod">
          <ac:chgData name="samir.sisalem@gmail.com" userId="S::urn:spo:guest#samir.sisalem@gmail.com::" providerId="AD" clId="Web-{8051F872-BEAA-2E3F-9CAD-DAED246B5601}" dt="2019-12-31T13:38:50.568" v="65" actId="1076"/>
          <ac:spMkLst>
            <pc:docMk/>
            <pc:sldMk cId="4105067425" sldId="847"/>
            <ac:spMk id="24" creationId="{00000000-0000-0000-0000-000000000000}"/>
          </ac:spMkLst>
        </pc:spChg>
        <pc:spChg chg="mod">
          <ac:chgData name="samir.sisalem@gmail.com" userId="S::urn:spo:guest#samir.sisalem@gmail.com::" providerId="AD" clId="Web-{8051F872-BEAA-2E3F-9CAD-DAED246B5601}" dt="2019-12-31T13:39:51.412" v="88" actId="1076"/>
          <ac:spMkLst>
            <pc:docMk/>
            <pc:sldMk cId="4105067425" sldId="847"/>
            <ac:spMk id="25" creationId="{00000000-0000-0000-0000-000000000000}"/>
          </ac:spMkLst>
        </pc:spChg>
        <pc:spChg chg="mod">
          <ac:chgData name="samir.sisalem@gmail.com" userId="S::urn:spo:guest#samir.sisalem@gmail.com::" providerId="AD" clId="Web-{8051F872-BEAA-2E3F-9CAD-DAED246B5601}" dt="2019-12-31T13:39:51.474" v="89" actId="1076"/>
          <ac:spMkLst>
            <pc:docMk/>
            <pc:sldMk cId="4105067425" sldId="847"/>
            <ac:spMk id="26" creationId="{00000000-0000-0000-0000-000000000000}"/>
          </ac:spMkLst>
        </pc:spChg>
        <pc:spChg chg="mod">
          <ac:chgData name="samir.sisalem@gmail.com" userId="S::urn:spo:guest#samir.sisalem@gmail.com::" providerId="AD" clId="Web-{8051F872-BEAA-2E3F-9CAD-DAED246B5601}" dt="2019-12-31T13:38:50.615" v="66" actId="1076"/>
          <ac:spMkLst>
            <pc:docMk/>
            <pc:sldMk cId="4105067425" sldId="847"/>
            <ac:spMk id="33" creationId="{00000000-0000-0000-0000-000000000000}"/>
          </ac:spMkLst>
        </pc:spChg>
        <pc:spChg chg="mod">
          <ac:chgData name="samir.sisalem@gmail.com" userId="S::urn:spo:guest#samir.sisalem@gmail.com::" providerId="AD" clId="Web-{8051F872-BEAA-2E3F-9CAD-DAED246B5601}" dt="2019-12-31T13:39:51.521" v="90" actId="1076"/>
          <ac:spMkLst>
            <pc:docMk/>
            <pc:sldMk cId="4105067425" sldId="847"/>
            <ac:spMk id="34" creationId="{00000000-0000-0000-0000-000000000000}"/>
          </ac:spMkLst>
        </pc:spChg>
        <pc:spChg chg="mod">
          <ac:chgData name="samir.sisalem@gmail.com" userId="S::urn:spo:guest#samir.sisalem@gmail.com::" providerId="AD" clId="Web-{8051F872-BEAA-2E3F-9CAD-DAED246B5601}" dt="2019-12-31T13:38:50.662" v="67" actId="1076"/>
          <ac:spMkLst>
            <pc:docMk/>
            <pc:sldMk cId="4105067425" sldId="847"/>
            <ac:spMk id="35" creationId="{00000000-0000-0000-0000-000000000000}"/>
          </ac:spMkLst>
        </pc:spChg>
        <pc:spChg chg="mod">
          <ac:chgData name="samir.sisalem@gmail.com" userId="S::urn:spo:guest#samir.sisalem@gmail.com::" providerId="AD" clId="Web-{8051F872-BEAA-2E3F-9CAD-DAED246B5601}" dt="2019-12-31T13:38:50.771" v="69" actId="1076"/>
          <ac:spMkLst>
            <pc:docMk/>
            <pc:sldMk cId="4105067425" sldId="847"/>
            <ac:spMk id="36" creationId="{00000000-0000-0000-0000-000000000000}"/>
          </ac:spMkLst>
        </pc:spChg>
        <pc:spChg chg="mod">
          <ac:chgData name="samir.sisalem@gmail.com" userId="S::urn:spo:guest#samir.sisalem@gmail.com::" providerId="AD" clId="Web-{8051F872-BEAA-2E3F-9CAD-DAED246B5601}" dt="2019-12-31T13:38:50.725" v="68" actId="1076"/>
          <ac:spMkLst>
            <pc:docMk/>
            <pc:sldMk cId="4105067425" sldId="847"/>
            <ac:spMk id="38" creationId="{00000000-0000-0000-0000-000000000000}"/>
          </ac:spMkLst>
        </pc:spChg>
        <pc:spChg chg="mod">
          <ac:chgData name="samir.sisalem@gmail.com" userId="S::urn:spo:guest#samir.sisalem@gmail.com::" providerId="AD" clId="Web-{8051F872-BEAA-2E3F-9CAD-DAED246B5601}" dt="2019-12-31T13:35:50.226" v="46" actId="20577"/>
          <ac:spMkLst>
            <pc:docMk/>
            <pc:sldMk cId="4105067425" sldId="847"/>
            <ac:spMk id="77" creationId="{00000000-0000-0000-0000-000000000000}"/>
          </ac:spMkLst>
        </pc:spChg>
        <pc:spChg chg="mod">
          <ac:chgData name="samir.sisalem@gmail.com" userId="S::urn:spo:guest#samir.sisalem@gmail.com::" providerId="AD" clId="Web-{8051F872-BEAA-2E3F-9CAD-DAED246B5601}" dt="2019-12-31T13:35:59.413" v="50" actId="20577"/>
          <ac:spMkLst>
            <pc:docMk/>
            <pc:sldMk cId="4105067425" sldId="847"/>
            <ac:spMk id="80" creationId="{00000000-0000-0000-0000-000000000000}"/>
          </ac:spMkLst>
        </pc:spChg>
        <pc:spChg chg="mod">
          <ac:chgData name="samir.sisalem@gmail.com" userId="S::urn:spo:guest#samir.sisalem@gmail.com::" providerId="AD" clId="Web-{8051F872-BEAA-2E3F-9CAD-DAED246B5601}" dt="2019-12-31T13:38:29.240" v="64" actId="1076"/>
          <ac:spMkLst>
            <pc:docMk/>
            <pc:sldMk cId="4105067425" sldId="847"/>
            <ac:spMk id="81" creationId="{00000000-0000-0000-0000-000000000000}"/>
          </ac:spMkLst>
        </pc:spChg>
        <pc:cxnChg chg="mod">
          <ac:chgData name="samir.sisalem@gmail.com" userId="S::urn:spo:guest#samir.sisalem@gmail.com::" providerId="AD" clId="Web-{8051F872-BEAA-2E3F-9CAD-DAED246B5601}" dt="2019-12-31T13:40:27.974" v="91" actId="1076"/>
          <ac:cxnSpMkLst>
            <pc:docMk/>
            <pc:sldMk cId="4105067425" sldId="847"/>
            <ac:cxnSpMk id="28" creationId="{00000000-0000-0000-0000-000000000000}"/>
          </ac:cxnSpMkLst>
        </pc:cxnChg>
        <pc:cxnChg chg="mod">
          <ac:chgData name="samir.sisalem@gmail.com" userId="S::urn:spo:guest#samir.sisalem@gmail.com::" providerId="AD" clId="Web-{8051F872-BEAA-2E3F-9CAD-DAED246B5601}" dt="2019-12-31T13:39:51.365" v="87" actId="1076"/>
          <ac:cxnSpMkLst>
            <pc:docMk/>
            <pc:sldMk cId="4105067425" sldId="847"/>
            <ac:cxnSpMk id="40" creationId="{00000000-0000-0000-0000-000000000000}"/>
          </ac:cxnSpMkLst>
        </pc:cxnChg>
        <pc:cxnChg chg="mod">
          <ac:chgData name="samir.sisalem@gmail.com" userId="S::urn:spo:guest#samir.sisalem@gmail.com::" providerId="AD" clId="Web-{8051F872-BEAA-2E3F-9CAD-DAED246B5601}" dt="2019-12-31T13:38:50.662" v="67" actId="1076"/>
          <ac:cxnSpMkLst>
            <pc:docMk/>
            <pc:sldMk cId="4105067425" sldId="847"/>
            <ac:cxnSpMk id="43" creationId="{00000000-0000-0000-0000-000000000000}"/>
          </ac:cxnSpMkLst>
        </pc:cxnChg>
        <pc:cxnChg chg="mod">
          <ac:chgData name="samir.sisalem@gmail.com" userId="S::urn:spo:guest#samir.sisalem@gmail.com::" providerId="AD" clId="Web-{8051F872-BEAA-2E3F-9CAD-DAED246B5601}" dt="2019-12-31T13:39:51.474" v="89" actId="1076"/>
          <ac:cxnSpMkLst>
            <pc:docMk/>
            <pc:sldMk cId="4105067425" sldId="847"/>
            <ac:cxnSpMk id="54" creationId="{00000000-0000-0000-0000-000000000000}"/>
          </ac:cxnSpMkLst>
        </pc:cxnChg>
        <pc:cxnChg chg="mod">
          <ac:chgData name="samir.sisalem@gmail.com" userId="S::urn:spo:guest#samir.sisalem@gmail.com::" providerId="AD" clId="Web-{8051F872-BEAA-2E3F-9CAD-DAED246B5601}" dt="2019-12-31T13:39:51.412" v="88" actId="1076"/>
          <ac:cxnSpMkLst>
            <pc:docMk/>
            <pc:sldMk cId="4105067425" sldId="847"/>
            <ac:cxnSpMk id="57" creationId="{00000000-0000-0000-0000-000000000000}"/>
          </ac:cxnSpMkLst>
        </pc:cxnChg>
        <pc:cxnChg chg="mod">
          <ac:chgData name="samir.sisalem@gmail.com" userId="S::urn:spo:guest#samir.sisalem@gmail.com::" providerId="AD" clId="Web-{8051F872-BEAA-2E3F-9CAD-DAED246B5601}" dt="2019-12-31T13:39:51.521" v="90" actId="1076"/>
          <ac:cxnSpMkLst>
            <pc:docMk/>
            <pc:sldMk cId="4105067425" sldId="847"/>
            <ac:cxnSpMk id="61" creationId="{00000000-0000-0000-0000-000000000000}"/>
          </ac:cxnSpMkLst>
        </pc:cxnChg>
        <pc:cxnChg chg="mod">
          <ac:chgData name="samir.sisalem@gmail.com" userId="S::urn:spo:guest#samir.sisalem@gmail.com::" providerId="AD" clId="Web-{8051F872-BEAA-2E3F-9CAD-DAED246B5601}" dt="2019-12-31T13:38:50.615" v="66" actId="1076"/>
          <ac:cxnSpMkLst>
            <pc:docMk/>
            <pc:sldMk cId="4105067425" sldId="847"/>
            <ac:cxnSpMk id="67" creationId="{00000000-0000-0000-0000-000000000000}"/>
          </ac:cxnSpMkLst>
        </pc:cxnChg>
        <pc:cxnChg chg="mod">
          <ac:chgData name="samir.sisalem@gmail.com" userId="S::urn:spo:guest#samir.sisalem@gmail.com::" providerId="AD" clId="Web-{8051F872-BEAA-2E3F-9CAD-DAED246B5601}" dt="2019-12-31T13:38:50.725" v="68" actId="1076"/>
          <ac:cxnSpMkLst>
            <pc:docMk/>
            <pc:sldMk cId="4105067425" sldId="847"/>
            <ac:cxnSpMk id="72" creationId="{00000000-0000-0000-0000-000000000000}"/>
          </ac:cxnSpMkLst>
        </pc:cxnChg>
        <pc:cxnChg chg="mod">
          <ac:chgData name="samir.sisalem@gmail.com" userId="S::urn:spo:guest#samir.sisalem@gmail.com::" providerId="AD" clId="Web-{8051F872-BEAA-2E3F-9CAD-DAED246B5601}" dt="2019-12-31T13:38:50.771" v="69" actId="1076"/>
          <ac:cxnSpMkLst>
            <pc:docMk/>
            <pc:sldMk cId="4105067425" sldId="847"/>
            <ac:cxnSpMk id="75" creationId="{00000000-0000-0000-0000-000000000000}"/>
          </ac:cxnSpMkLst>
        </pc:cxnChg>
      </pc:sldChg>
    </pc:docChg>
  </pc:docChgLst>
  <pc:docChgLst>
    <pc:chgData name="NAGUI MAGD" userId="74b60e56-f877-4de8-a44b-d44bf6f8868e" providerId="ADAL" clId="{6753454A-63B6-44D6-8174-7ABDEF3A1062}"/>
    <pc:docChg chg="custSel addSld modSld modSection">
      <pc:chgData name="NAGUI MAGD" userId="74b60e56-f877-4de8-a44b-d44bf6f8868e" providerId="ADAL" clId="{6753454A-63B6-44D6-8174-7ABDEF3A1062}" dt="2020-06-13T13:33:33.207" v="1150" actId="478"/>
      <pc:docMkLst>
        <pc:docMk/>
      </pc:docMkLst>
      <pc:sldChg chg="addSp delSp modSp mod modNotesTx">
        <pc:chgData name="NAGUI MAGD" userId="74b60e56-f877-4de8-a44b-d44bf6f8868e" providerId="ADAL" clId="{6753454A-63B6-44D6-8174-7ABDEF3A1062}" dt="2020-05-06T05:18:40.661" v="1148" actId="20577"/>
        <pc:sldMkLst>
          <pc:docMk/>
          <pc:sldMk cId="4049588063" sldId="902"/>
        </pc:sldMkLst>
        <pc:spChg chg="mod">
          <ac:chgData name="NAGUI MAGD" userId="74b60e56-f877-4de8-a44b-d44bf6f8868e" providerId="ADAL" clId="{6753454A-63B6-44D6-8174-7ABDEF3A1062}" dt="2020-05-06T03:54:16.188" v="4" actId="1076"/>
          <ac:spMkLst>
            <pc:docMk/>
            <pc:sldMk cId="4049588063" sldId="902"/>
            <ac:spMk id="2" creationId="{00000000-0000-0000-0000-000000000000}"/>
          </ac:spMkLst>
        </pc:spChg>
        <pc:spChg chg="add del mod">
          <ac:chgData name="NAGUI MAGD" userId="74b60e56-f877-4de8-a44b-d44bf6f8868e" providerId="ADAL" clId="{6753454A-63B6-44D6-8174-7ABDEF3A1062}" dt="2020-05-06T03:54:12.875" v="3" actId="478"/>
          <ac:spMkLst>
            <pc:docMk/>
            <pc:sldMk cId="4049588063" sldId="902"/>
            <ac:spMk id="7" creationId="{E06D61E3-25EA-46B3-9F7C-55E2673864E7}"/>
          </ac:spMkLst>
        </pc:spChg>
        <pc:graphicFrameChg chg="del">
          <ac:chgData name="NAGUI MAGD" userId="74b60e56-f877-4de8-a44b-d44bf6f8868e" providerId="ADAL" clId="{6753454A-63B6-44D6-8174-7ABDEF3A1062}" dt="2020-05-06T03:53:26.596" v="0" actId="478"/>
          <ac:graphicFrameMkLst>
            <pc:docMk/>
            <pc:sldMk cId="4049588063" sldId="902"/>
            <ac:graphicFrameMk id="8" creationId="{00000000-0000-0000-0000-000000000000}"/>
          </ac:graphicFrameMkLst>
        </pc:graphicFrameChg>
        <pc:graphicFrameChg chg="add mod">
          <ac:chgData name="NAGUI MAGD" userId="74b60e56-f877-4de8-a44b-d44bf6f8868e" providerId="ADAL" clId="{6753454A-63B6-44D6-8174-7ABDEF3A1062}" dt="2020-05-06T05:18:40.661" v="1148" actId="20577"/>
          <ac:graphicFrameMkLst>
            <pc:docMk/>
            <pc:sldMk cId="4049588063" sldId="902"/>
            <ac:graphicFrameMk id="8" creationId="{DE328C64-DAB7-4303-B664-E29274C722A5}"/>
          </ac:graphicFrameMkLst>
        </pc:graphicFrameChg>
      </pc:sldChg>
      <pc:sldChg chg="delSp new mod">
        <pc:chgData name="NAGUI MAGD" userId="74b60e56-f877-4de8-a44b-d44bf6f8868e" providerId="ADAL" clId="{6753454A-63B6-44D6-8174-7ABDEF3A1062}" dt="2020-06-13T13:33:33.207" v="1150" actId="478"/>
        <pc:sldMkLst>
          <pc:docMk/>
          <pc:sldMk cId="1755057753" sldId="903"/>
        </pc:sldMkLst>
        <pc:spChg chg="del">
          <ac:chgData name="NAGUI MAGD" userId="74b60e56-f877-4de8-a44b-d44bf6f8868e" providerId="ADAL" clId="{6753454A-63B6-44D6-8174-7ABDEF3A1062}" dt="2020-06-13T13:33:33.207" v="1150" actId="478"/>
          <ac:spMkLst>
            <pc:docMk/>
            <pc:sldMk cId="1755057753" sldId="903"/>
            <ac:spMk id="2" creationId="{A8D15F72-653C-4A1D-ABB1-D096829B5B1B}"/>
          </ac:spMkLst>
        </pc:spChg>
      </pc:sldChg>
    </pc:docChg>
  </pc:docChgLst>
  <pc:docChgLst>
    <pc:chgData name="samir.sisalem@gmail.com" userId="S::urn:spo:guest#samir.sisalem@gmail.com::" providerId="AD" clId="Web-{9AB74415-F718-D66D-6C9B-FA3076C5740E}"/>
    <pc:docChg chg="modSld">
      <pc:chgData name="samir.sisalem@gmail.com" userId="S::urn:spo:guest#samir.sisalem@gmail.com::" providerId="AD" clId="Web-{9AB74415-F718-D66D-6C9B-FA3076C5740E}" dt="2019-12-31T07:48:57.293" v="59" actId="20577"/>
      <pc:docMkLst>
        <pc:docMk/>
      </pc:docMkLst>
      <pc:sldChg chg="modSp">
        <pc:chgData name="samir.sisalem@gmail.com" userId="S::urn:spo:guest#samir.sisalem@gmail.com::" providerId="AD" clId="Web-{9AB74415-F718-D66D-6C9B-FA3076C5740E}" dt="2019-12-31T07:48:57.293" v="58" actId="20577"/>
        <pc:sldMkLst>
          <pc:docMk/>
          <pc:sldMk cId="3792378173" sldId="849"/>
        </pc:sldMkLst>
        <pc:spChg chg="mod">
          <ac:chgData name="samir.sisalem@gmail.com" userId="S::urn:spo:guest#samir.sisalem@gmail.com::" providerId="AD" clId="Web-{9AB74415-F718-D66D-6C9B-FA3076C5740E}" dt="2019-12-31T07:48:57.293" v="58" actId="20577"/>
          <ac:spMkLst>
            <pc:docMk/>
            <pc:sldMk cId="3792378173" sldId="849"/>
            <ac:spMk id="3" creationId="{00000000-0000-0000-0000-000000000000}"/>
          </ac:spMkLst>
        </pc:spChg>
      </pc:sldChg>
    </pc:docChg>
  </pc:docChgLst>
  <pc:docChgLst>
    <pc:chgData name="Magd NAGUI" userId="9400200f-dbcf-4b57-9ed9-a60728b9d803" providerId="ADAL" clId="{BD402A31-8CB3-4BEE-8BE5-72AE71AF3A22}"/>
    <pc:docChg chg="undo custSel addSld delSld modSld sldOrd modSection">
      <pc:chgData name="Magd NAGUI" userId="9400200f-dbcf-4b57-9ed9-a60728b9d803" providerId="ADAL" clId="{BD402A31-8CB3-4BEE-8BE5-72AE71AF3A22}" dt="2021-02-23T15:29:04.436" v="1449" actId="20577"/>
      <pc:docMkLst>
        <pc:docMk/>
      </pc:docMkLst>
      <pc:sldChg chg="addSp delSp modSp mod">
        <pc:chgData name="Magd NAGUI" userId="9400200f-dbcf-4b57-9ed9-a60728b9d803" providerId="ADAL" clId="{BD402A31-8CB3-4BEE-8BE5-72AE71AF3A22}" dt="2021-02-23T14:15:47.501" v="96" actId="1076"/>
        <pc:sldMkLst>
          <pc:docMk/>
          <pc:sldMk cId="3368530422" sldId="924"/>
        </pc:sldMkLst>
        <pc:spChg chg="mod">
          <ac:chgData name="Magd NAGUI" userId="9400200f-dbcf-4b57-9ed9-a60728b9d803" providerId="ADAL" clId="{BD402A31-8CB3-4BEE-8BE5-72AE71AF3A22}" dt="2021-02-23T14:15:47.501" v="96" actId="1076"/>
          <ac:spMkLst>
            <pc:docMk/>
            <pc:sldMk cId="3368530422" sldId="924"/>
            <ac:spMk id="2" creationId="{6AB6A0B1-D906-433F-9837-7DBEF8922B11}"/>
          </ac:spMkLst>
        </pc:spChg>
        <pc:graphicFrameChg chg="add del mod">
          <ac:chgData name="Magd NAGUI" userId="9400200f-dbcf-4b57-9ed9-a60728b9d803" providerId="ADAL" clId="{BD402A31-8CB3-4BEE-8BE5-72AE71AF3A22}" dt="2021-02-23T14:07:40.447" v="4"/>
          <ac:graphicFrameMkLst>
            <pc:docMk/>
            <pc:sldMk cId="3368530422" sldId="924"/>
            <ac:graphicFrameMk id="3" creationId="{6ACF9994-04C9-465D-881B-B967DC535A75}"/>
          </ac:graphicFrameMkLst>
        </pc:graphicFrameChg>
      </pc:sldChg>
      <pc:sldChg chg="addSp delSp modSp mod">
        <pc:chgData name="Magd NAGUI" userId="9400200f-dbcf-4b57-9ed9-a60728b9d803" providerId="ADAL" clId="{BD402A31-8CB3-4BEE-8BE5-72AE71AF3A22}" dt="2021-02-23T15:16:00.222" v="1323" actId="20577"/>
        <pc:sldMkLst>
          <pc:docMk/>
          <pc:sldMk cId="3016789962" sldId="930"/>
        </pc:sldMkLst>
        <pc:spChg chg="mod">
          <ac:chgData name="Magd NAGUI" userId="9400200f-dbcf-4b57-9ed9-a60728b9d803" providerId="ADAL" clId="{BD402A31-8CB3-4BEE-8BE5-72AE71AF3A22}" dt="2021-02-23T14:14:48.005" v="88" actId="2711"/>
          <ac:spMkLst>
            <pc:docMk/>
            <pc:sldMk cId="3016789962" sldId="930"/>
            <ac:spMk id="2" creationId="{6AB6A0B1-D906-433F-9837-7DBEF8922B11}"/>
          </ac:spMkLst>
        </pc:spChg>
        <pc:spChg chg="mod">
          <ac:chgData name="Magd NAGUI" userId="9400200f-dbcf-4b57-9ed9-a60728b9d803" providerId="ADAL" clId="{BD402A31-8CB3-4BEE-8BE5-72AE71AF3A22}" dt="2021-02-23T15:16:00.222" v="1323" actId="20577"/>
          <ac:spMkLst>
            <pc:docMk/>
            <pc:sldMk cId="3016789962" sldId="930"/>
            <ac:spMk id="13" creationId="{A079F21E-1BF1-4EB4-B808-83380759AA75}"/>
          </ac:spMkLst>
        </pc:spChg>
        <pc:spChg chg="del">
          <ac:chgData name="Magd NAGUI" userId="9400200f-dbcf-4b57-9ed9-a60728b9d803" providerId="ADAL" clId="{BD402A31-8CB3-4BEE-8BE5-72AE71AF3A22}" dt="2021-02-23T14:14:12.495" v="86" actId="26606"/>
          <ac:spMkLst>
            <pc:docMk/>
            <pc:sldMk cId="3016789962" sldId="930"/>
            <ac:spMk id="22" creationId="{4038CB10-1F5C-4D54-9DF7-12586DE5B007}"/>
          </ac:spMkLst>
        </pc:spChg>
        <pc:spChg chg="del">
          <ac:chgData name="Magd NAGUI" userId="9400200f-dbcf-4b57-9ed9-a60728b9d803" providerId="ADAL" clId="{BD402A31-8CB3-4BEE-8BE5-72AE71AF3A22}" dt="2021-02-23T14:14:12.495" v="86" actId="26606"/>
          <ac:spMkLst>
            <pc:docMk/>
            <pc:sldMk cId="3016789962" sldId="930"/>
            <ac:spMk id="24" creationId="{73ED6512-6858-4552-B699-9A97FE9A4EA2}"/>
          </ac:spMkLst>
        </pc:spChg>
        <pc:spChg chg="add">
          <ac:chgData name="Magd NAGUI" userId="9400200f-dbcf-4b57-9ed9-a60728b9d803" providerId="ADAL" clId="{BD402A31-8CB3-4BEE-8BE5-72AE71AF3A22}" dt="2021-02-23T14:14:12.495" v="86" actId="26606"/>
          <ac:spMkLst>
            <pc:docMk/>
            <pc:sldMk cId="3016789962" sldId="930"/>
            <ac:spMk id="29" creationId="{4038CB10-1F5C-4D54-9DF7-12586DE5B007}"/>
          </ac:spMkLst>
        </pc:spChg>
        <pc:spChg chg="add">
          <ac:chgData name="Magd NAGUI" userId="9400200f-dbcf-4b57-9ed9-a60728b9d803" providerId="ADAL" clId="{BD402A31-8CB3-4BEE-8BE5-72AE71AF3A22}" dt="2021-02-23T14:14:12.495" v="86" actId="26606"/>
          <ac:spMkLst>
            <pc:docMk/>
            <pc:sldMk cId="3016789962" sldId="930"/>
            <ac:spMk id="31" creationId="{73ED6512-6858-4552-B699-9A97FE9A4EA2}"/>
          </ac:spMkLst>
        </pc:spChg>
        <pc:picChg chg="add mod ord">
          <ac:chgData name="Magd NAGUI" userId="9400200f-dbcf-4b57-9ed9-a60728b9d803" providerId="ADAL" clId="{BD402A31-8CB3-4BEE-8BE5-72AE71AF3A22}" dt="2021-02-23T14:14:12.495" v="86" actId="26606"/>
          <ac:picMkLst>
            <pc:docMk/>
            <pc:sldMk cId="3016789962" sldId="930"/>
            <ac:picMk id="4" creationId="{BDDC4623-F64D-404C-AC3C-BD0F9C14B2D9}"/>
          </ac:picMkLst>
        </pc:picChg>
        <pc:picChg chg="del">
          <ac:chgData name="Magd NAGUI" userId="9400200f-dbcf-4b57-9ed9-a60728b9d803" providerId="ADAL" clId="{BD402A31-8CB3-4BEE-8BE5-72AE71AF3A22}" dt="2021-02-23T14:14:07.037" v="82" actId="478"/>
          <ac:picMkLst>
            <pc:docMk/>
            <pc:sldMk cId="3016789962" sldId="930"/>
            <ac:picMk id="5" creationId="{A24AA095-E7C6-4F79-BE9C-A68B82968D37}"/>
          </ac:picMkLst>
        </pc:picChg>
      </pc:sldChg>
      <pc:sldChg chg="addSp delSp modSp mod delAnim">
        <pc:chgData name="Magd NAGUI" userId="9400200f-dbcf-4b57-9ed9-a60728b9d803" providerId="ADAL" clId="{BD402A31-8CB3-4BEE-8BE5-72AE71AF3A22}" dt="2021-02-23T14:20:19.547" v="147" actId="14100"/>
        <pc:sldMkLst>
          <pc:docMk/>
          <pc:sldMk cId="826290072" sldId="931"/>
        </pc:sldMkLst>
        <pc:spChg chg="mod">
          <ac:chgData name="Magd NAGUI" userId="9400200f-dbcf-4b57-9ed9-a60728b9d803" providerId="ADAL" clId="{BD402A31-8CB3-4BEE-8BE5-72AE71AF3A22}" dt="2021-02-23T14:19:08.592" v="126" actId="26606"/>
          <ac:spMkLst>
            <pc:docMk/>
            <pc:sldMk cId="826290072" sldId="931"/>
            <ac:spMk id="2" creationId="{6AB6A0B1-D906-433F-9837-7DBEF8922B11}"/>
          </ac:spMkLst>
        </pc:spChg>
        <pc:spChg chg="mod">
          <ac:chgData name="Magd NAGUI" userId="9400200f-dbcf-4b57-9ed9-a60728b9d803" providerId="ADAL" clId="{BD402A31-8CB3-4BEE-8BE5-72AE71AF3A22}" dt="2021-02-23T14:20:19.547" v="147" actId="14100"/>
          <ac:spMkLst>
            <pc:docMk/>
            <pc:sldMk cId="826290072" sldId="931"/>
            <ac:spMk id="13" creationId="{A079F21E-1BF1-4EB4-B808-83380759AA75}"/>
          </ac:spMkLst>
        </pc:spChg>
        <pc:spChg chg="del">
          <ac:chgData name="Magd NAGUI" userId="9400200f-dbcf-4b57-9ed9-a60728b9d803" providerId="ADAL" clId="{BD402A31-8CB3-4BEE-8BE5-72AE71AF3A22}" dt="2021-02-23T14:19:08.592" v="126" actId="26606"/>
          <ac:spMkLst>
            <pc:docMk/>
            <pc:sldMk cId="826290072" sldId="931"/>
            <ac:spMk id="18" creationId="{4038CB10-1F5C-4D54-9DF7-12586DE5B007}"/>
          </ac:spMkLst>
        </pc:spChg>
        <pc:spChg chg="del">
          <ac:chgData name="Magd NAGUI" userId="9400200f-dbcf-4b57-9ed9-a60728b9d803" providerId="ADAL" clId="{BD402A31-8CB3-4BEE-8BE5-72AE71AF3A22}" dt="2021-02-23T14:19:08.592" v="126" actId="26606"/>
          <ac:spMkLst>
            <pc:docMk/>
            <pc:sldMk cId="826290072" sldId="931"/>
            <ac:spMk id="20" creationId="{36D30126-6314-4A93-B27E-5C66CF781924}"/>
          </ac:spMkLst>
        </pc:spChg>
        <pc:spChg chg="del">
          <ac:chgData name="Magd NAGUI" userId="9400200f-dbcf-4b57-9ed9-a60728b9d803" providerId="ADAL" clId="{BD402A31-8CB3-4BEE-8BE5-72AE71AF3A22}" dt="2021-02-23T14:19:08.592" v="126" actId="26606"/>
          <ac:spMkLst>
            <pc:docMk/>
            <pc:sldMk cId="826290072" sldId="931"/>
            <ac:spMk id="22" creationId="{73ED6512-6858-4552-B699-9A97FE9A4EA2}"/>
          </ac:spMkLst>
        </pc:spChg>
        <pc:spChg chg="add">
          <ac:chgData name="Magd NAGUI" userId="9400200f-dbcf-4b57-9ed9-a60728b9d803" providerId="ADAL" clId="{BD402A31-8CB3-4BEE-8BE5-72AE71AF3A22}" dt="2021-02-23T14:19:08.592" v="126" actId="26606"/>
          <ac:spMkLst>
            <pc:docMk/>
            <pc:sldMk cId="826290072" sldId="931"/>
            <ac:spMk id="27" creationId="{4038CB10-1F5C-4D54-9DF7-12586DE5B007}"/>
          </ac:spMkLst>
        </pc:spChg>
        <pc:spChg chg="add">
          <ac:chgData name="Magd NAGUI" userId="9400200f-dbcf-4b57-9ed9-a60728b9d803" providerId="ADAL" clId="{BD402A31-8CB3-4BEE-8BE5-72AE71AF3A22}" dt="2021-02-23T14:19:08.592" v="126" actId="26606"/>
          <ac:spMkLst>
            <pc:docMk/>
            <pc:sldMk cId="826290072" sldId="931"/>
            <ac:spMk id="29" creationId="{73ED6512-6858-4552-B699-9A97FE9A4EA2}"/>
          </ac:spMkLst>
        </pc:spChg>
        <pc:picChg chg="del">
          <ac:chgData name="Magd NAGUI" userId="9400200f-dbcf-4b57-9ed9-a60728b9d803" providerId="ADAL" clId="{BD402A31-8CB3-4BEE-8BE5-72AE71AF3A22}" dt="2021-02-23T14:18:59.860" v="124" actId="478"/>
          <ac:picMkLst>
            <pc:docMk/>
            <pc:sldMk cId="826290072" sldId="931"/>
            <ac:picMk id="3" creationId="{9230E1C3-9F84-4C45-89D6-8DC338EA6497}"/>
          </ac:picMkLst>
        </pc:picChg>
        <pc:picChg chg="add mod ord">
          <ac:chgData name="Magd NAGUI" userId="9400200f-dbcf-4b57-9ed9-a60728b9d803" providerId="ADAL" clId="{BD402A31-8CB3-4BEE-8BE5-72AE71AF3A22}" dt="2021-02-23T14:19:08.592" v="126" actId="26606"/>
          <ac:picMkLst>
            <pc:docMk/>
            <pc:sldMk cId="826290072" sldId="931"/>
            <ac:picMk id="5" creationId="{56653FD6-611B-4DDB-8523-A701863170FD}"/>
          </ac:picMkLst>
        </pc:picChg>
      </pc:sldChg>
      <pc:sldChg chg="addSp delSp modSp mod">
        <pc:chgData name="Magd NAGUI" userId="9400200f-dbcf-4b57-9ed9-a60728b9d803" providerId="ADAL" clId="{BD402A31-8CB3-4BEE-8BE5-72AE71AF3A22}" dt="2021-02-23T15:03:10.770" v="881" actId="26606"/>
        <pc:sldMkLst>
          <pc:docMk/>
          <pc:sldMk cId="3147452673" sldId="932"/>
        </pc:sldMkLst>
        <pc:spChg chg="mod">
          <ac:chgData name="Magd NAGUI" userId="9400200f-dbcf-4b57-9ed9-a60728b9d803" providerId="ADAL" clId="{BD402A31-8CB3-4BEE-8BE5-72AE71AF3A22}" dt="2021-02-23T15:03:10.754" v="880" actId="26606"/>
          <ac:spMkLst>
            <pc:docMk/>
            <pc:sldMk cId="3147452673" sldId="932"/>
            <ac:spMk id="2" creationId="{6AB6A0B1-D906-433F-9837-7DBEF8922B11}"/>
          </ac:spMkLst>
        </pc:spChg>
        <pc:spChg chg="mod">
          <ac:chgData name="Magd NAGUI" userId="9400200f-dbcf-4b57-9ed9-a60728b9d803" providerId="ADAL" clId="{BD402A31-8CB3-4BEE-8BE5-72AE71AF3A22}" dt="2021-02-23T15:03:10.770" v="881" actId="26606"/>
          <ac:spMkLst>
            <pc:docMk/>
            <pc:sldMk cId="3147452673" sldId="932"/>
            <ac:spMk id="6" creationId="{ED3EF6A2-6611-4DA9-BB5C-6C1F1B675F15}"/>
          </ac:spMkLst>
        </pc:spChg>
        <pc:spChg chg="mod">
          <ac:chgData name="Magd NAGUI" userId="9400200f-dbcf-4b57-9ed9-a60728b9d803" providerId="ADAL" clId="{BD402A31-8CB3-4BEE-8BE5-72AE71AF3A22}" dt="2021-02-23T15:03:10.770" v="881" actId="26606"/>
          <ac:spMkLst>
            <pc:docMk/>
            <pc:sldMk cId="3147452673" sldId="932"/>
            <ac:spMk id="13" creationId="{A079F21E-1BF1-4EB4-B808-83380759AA75}"/>
          </ac:spMkLst>
        </pc:spChg>
        <pc:spChg chg="del">
          <ac:chgData name="Magd NAGUI" userId="9400200f-dbcf-4b57-9ed9-a60728b9d803" providerId="ADAL" clId="{BD402A31-8CB3-4BEE-8BE5-72AE71AF3A22}" dt="2021-02-23T14:22:44.390" v="158" actId="26606"/>
          <ac:spMkLst>
            <pc:docMk/>
            <pc:sldMk cId="3147452673" sldId="932"/>
            <ac:spMk id="37" creationId="{4038CB10-1F5C-4D54-9DF7-12586DE5B007}"/>
          </ac:spMkLst>
        </pc:spChg>
        <pc:spChg chg="del">
          <ac:chgData name="Magd NAGUI" userId="9400200f-dbcf-4b57-9ed9-a60728b9d803" providerId="ADAL" clId="{BD402A31-8CB3-4BEE-8BE5-72AE71AF3A22}" dt="2021-02-23T14:22:44.390" v="158" actId="26606"/>
          <ac:spMkLst>
            <pc:docMk/>
            <pc:sldMk cId="3147452673" sldId="932"/>
            <ac:spMk id="39" creationId="{33B81349-3A7E-4A66-9ED9-66E6F8E29C4A}"/>
          </ac:spMkLst>
        </pc:spChg>
        <pc:spChg chg="del">
          <ac:chgData name="Magd NAGUI" userId="9400200f-dbcf-4b57-9ed9-a60728b9d803" providerId="ADAL" clId="{BD402A31-8CB3-4BEE-8BE5-72AE71AF3A22}" dt="2021-02-23T14:22:44.390" v="158" actId="26606"/>
          <ac:spMkLst>
            <pc:docMk/>
            <pc:sldMk cId="3147452673" sldId="932"/>
            <ac:spMk id="41" creationId="{4A37A7FF-19A5-40D8-8D0C-E780CBD33087}"/>
          </ac:spMkLst>
        </pc:spChg>
        <pc:spChg chg="del">
          <ac:chgData name="Magd NAGUI" userId="9400200f-dbcf-4b57-9ed9-a60728b9d803" providerId="ADAL" clId="{BD402A31-8CB3-4BEE-8BE5-72AE71AF3A22}" dt="2021-02-23T14:22:44.390" v="158" actId="26606"/>
          <ac:spMkLst>
            <pc:docMk/>
            <pc:sldMk cId="3147452673" sldId="932"/>
            <ac:spMk id="43" creationId="{73ED6512-6858-4552-B699-9A97FE9A4EA2}"/>
          </ac:spMkLst>
        </pc:spChg>
        <pc:spChg chg="add del">
          <ac:chgData name="Magd NAGUI" userId="9400200f-dbcf-4b57-9ed9-a60728b9d803" providerId="ADAL" clId="{BD402A31-8CB3-4BEE-8BE5-72AE71AF3A22}" dt="2021-02-23T15:03:10.770" v="881" actId="26606"/>
          <ac:spMkLst>
            <pc:docMk/>
            <pc:sldMk cId="3147452673" sldId="932"/>
            <ac:spMk id="48" creationId="{4038CB10-1F5C-4D54-9DF7-12586DE5B007}"/>
          </ac:spMkLst>
        </pc:spChg>
        <pc:spChg chg="add del">
          <ac:chgData name="Magd NAGUI" userId="9400200f-dbcf-4b57-9ed9-a60728b9d803" providerId="ADAL" clId="{BD402A31-8CB3-4BEE-8BE5-72AE71AF3A22}" dt="2021-02-23T15:03:10.770" v="881" actId="26606"/>
          <ac:spMkLst>
            <pc:docMk/>
            <pc:sldMk cId="3147452673" sldId="932"/>
            <ac:spMk id="50" creationId="{33B81349-3A7E-4A66-9ED9-66E6F8E29C4A}"/>
          </ac:spMkLst>
        </pc:spChg>
        <pc:spChg chg="add del">
          <ac:chgData name="Magd NAGUI" userId="9400200f-dbcf-4b57-9ed9-a60728b9d803" providerId="ADAL" clId="{BD402A31-8CB3-4BEE-8BE5-72AE71AF3A22}" dt="2021-02-23T15:03:10.770" v="881" actId="26606"/>
          <ac:spMkLst>
            <pc:docMk/>
            <pc:sldMk cId="3147452673" sldId="932"/>
            <ac:spMk id="52" creationId="{4A37A7FF-19A5-40D8-8D0C-E780CBD33087}"/>
          </ac:spMkLst>
        </pc:spChg>
        <pc:spChg chg="add del">
          <ac:chgData name="Magd NAGUI" userId="9400200f-dbcf-4b57-9ed9-a60728b9d803" providerId="ADAL" clId="{BD402A31-8CB3-4BEE-8BE5-72AE71AF3A22}" dt="2021-02-23T15:03:10.770" v="881" actId="26606"/>
          <ac:spMkLst>
            <pc:docMk/>
            <pc:sldMk cId="3147452673" sldId="932"/>
            <ac:spMk id="54" creationId="{73ED6512-6858-4552-B699-9A97FE9A4EA2}"/>
          </ac:spMkLst>
        </pc:spChg>
        <pc:spChg chg="add del">
          <ac:chgData name="Magd NAGUI" userId="9400200f-dbcf-4b57-9ed9-a60728b9d803" providerId="ADAL" clId="{BD402A31-8CB3-4BEE-8BE5-72AE71AF3A22}" dt="2021-02-23T15:03:09.385" v="878" actId="26606"/>
          <ac:spMkLst>
            <pc:docMk/>
            <pc:sldMk cId="3147452673" sldId="932"/>
            <ac:spMk id="59" creationId="{4038CB10-1F5C-4D54-9DF7-12586DE5B007}"/>
          </ac:spMkLst>
        </pc:spChg>
        <pc:spChg chg="add del">
          <ac:chgData name="Magd NAGUI" userId="9400200f-dbcf-4b57-9ed9-a60728b9d803" providerId="ADAL" clId="{BD402A31-8CB3-4BEE-8BE5-72AE71AF3A22}" dt="2021-02-23T15:03:09.385" v="878" actId="26606"/>
          <ac:spMkLst>
            <pc:docMk/>
            <pc:sldMk cId="3147452673" sldId="932"/>
            <ac:spMk id="61" creationId="{73ED6512-6858-4552-B699-9A97FE9A4EA2}"/>
          </ac:spMkLst>
        </pc:spChg>
        <pc:spChg chg="add del">
          <ac:chgData name="Magd NAGUI" userId="9400200f-dbcf-4b57-9ed9-a60728b9d803" providerId="ADAL" clId="{BD402A31-8CB3-4BEE-8BE5-72AE71AF3A22}" dt="2021-02-23T15:03:10.754" v="880" actId="26606"/>
          <ac:spMkLst>
            <pc:docMk/>
            <pc:sldMk cId="3147452673" sldId="932"/>
            <ac:spMk id="63" creationId="{73ED6512-6858-4552-B699-9A97FE9A4EA2}"/>
          </ac:spMkLst>
        </pc:spChg>
        <pc:spChg chg="add del">
          <ac:chgData name="Magd NAGUI" userId="9400200f-dbcf-4b57-9ed9-a60728b9d803" providerId="ADAL" clId="{BD402A31-8CB3-4BEE-8BE5-72AE71AF3A22}" dt="2021-02-23T15:03:10.754" v="880" actId="26606"/>
          <ac:spMkLst>
            <pc:docMk/>
            <pc:sldMk cId="3147452673" sldId="932"/>
            <ac:spMk id="64" creationId="{4038CB10-1F5C-4D54-9DF7-12586DE5B007}"/>
          </ac:spMkLst>
        </pc:spChg>
        <pc:spChg chg="add del">
          <ac:chgData name="Magd NAGUI" userId="9400200f-dbcf-4b57-9ed9-a60728b9d803" providerId="ADAL" clId="{BD402A31-8CB3-4BEE-8BE5-72AE71AF3A22}" dt="2021-02-23T15:03:10.754" v="880" actId="26606"/>
          <ac:spMkLst>
            <pc:docMk/>
            <pc:sldMk cId="3147452673" sldId="932"/>
            <ac:spMk id="65" creationId="{36D30126-6314-4A93-B27E-5C66CF781924}"/>
          </ac:spMkLst>
        </pc:spChg>
        <pc:spChg chg="add">
          <ac:chgData name="Magd NAGUI" userId="9400200f-dbcf-4b57-9ed9-a60728b9d803" providerId="ADAL" clId="{BD402A31-8CB3-4BEE-8BE5-72AE71AF3A22}" dt="2021-02-23T15:03:10.770" v="881" actId="26606"/>
          <ac:spMkLst>
            <pc:docMk/>
            <pc:sldMk cId="3147452673" sldId="932"/>
            <ac:spMk id="67" creationId="{4038CB10-1F5C-4D54-9DF7-12586DE5B007}"/>
          </ac:spMkLst>
        </pc:spChg>
        <pc:spChg chg="add">
          <ac:chgData name="Magd NAGUI" userId="9400200f-dbcf-4b57-9ed9-a60728b9d803" providerId="ADAL" clId="{BD402A31-8CB3-4BEE-8BE5-72AE71AF3A22}" dt="2021-02-23T15:03:10.770" v="881" actId="26606"/>
          <ac:spMkLst>
            <pc:docMk/>
            <pc:sldMk cId="3147452673" sldId="932"/>
            <ac:spMk id="68" creationId="{73ED6512-6858-4552-B699-9A97FE9A4EA2}"/>
          </ac:spMkLst>
        </pc:spChg>
        <pc:picChg chg="del">
          <ac:chgData name="Magd NAGUI" userId="9400200f-dbcf-4b57-9ed9-a60728b9d803" providerId="ADAL" clId="{BD402A31-8CB3-4BEE-8BE5-72AE71AF3A22}" dt="2021-02-23T15:02:59.353" v="875" actId="478"/>
          <ac:picMkLst>
            <pc:docMk/>
            <pc:sldMk cId="3147452673" sldId="932"/>
            <ac:picMk id="4" creationId="{5001E4DE-9904-4D8C-AA27-113EE83B2A88}"/>
          </ac:picMkLst>
        </pc:picChg>
        <pc:picChg chg="add mod ord">
          <ac:chgData name="Magd NAGUI" userId="9400200f-dbcf-4b57-9ed9-a60728b9d803" providerId="ADAL" clId="{BD402A31-8CB3-4BEE-8BE5-72AE71AF3A22}" dt="2021-02-23T15:03:10.770" v="881" actId="26606"/>
          <ac:picMkLst>
            <pc:docMk/>
            <pc:sldMk cId="3147452673" sldId="932"/>
            <ac:picMk id="5" creationId="{963940ED-4B49-4C9D-81C3-0B922D69AD55}"/>
          </ac:picMkLst>
        </pc:picChg>
        <pc:picChg chg="del">
          <ac:chgData name="Magd NAGUI" userId="9400200f-dbcf-4b57-9ed9-a60728b9d803" providerId="ADAL" clId="{BD402A31-8CB3-4BEE-8BE5-72AE71AF3A22}" dt="2021-02-23T15:02:58.695" v="874" actId="478"/>
          <ac:picMkLst>
            <pc:docMk/>
            <pc:sldMk cId="3147452673" sldId="932"/>
            <ac:picMk id="8" creationId="{31999C43-B9E7-41AB-8C50-ECE3EF889D1E}"/>
          </ac:picMkLst>
        </pc:picChg>
      </pc:sldChg>
      <pc:sldChg chg="addSp delSp modSp mod">
        <pc:chgData name="Magd NAGUI" userId="9400200f-dbcf-4b57-9ed9-a60728b9d803" providerId="ADAL" clId="{BD402A31-8CB3-4BEE-8BE5-72AE71AF3A22}" dt="2021-02-23T14:30:28.101" v="231" actId="2711"/>
        <pc:sldMkLst>
          <pc:docMk/>
          <pc:sldMk cId="798228105" sldId="933"/>
        </pc:sldMkLst>
        <pc:spChg chg="mod">
          <ac:chgData name="Magd NAGUI" userId="9400200f-dbcf-4b57-9ed9-a60728b9d803" providerId="ADAL" clId="{BD402A31-8CB3-4BEE-8BE5-72AE71AF3A22}" dt="2021-02-23T14:30:28.101" v="231" actId="2711"/>
          <ac:spMkLst>
            <pc:docMk/>
            <pc:sldMk cId="798228105" sldId="933"/>
            <ac:spMk id="2" creationId="{6AB6A0B1-D906-433F-9837-7DBEF8922B11}"/>
          </ac:spMkLst>
        </pc:spChg>
        <pc:spChg chg="mod">
          <ac:chgData name="Magd NAGUI" userId="9400200f-dbcf-4b57-9ed9-a60728b9d803" providerId="ADAL" clId="{BD402A31-8CB3-4BEE-8BE5-72AE71AF3A22}" dt="2021-02-23T14:29:31.591" v="215" actId="26606"/>
          <ac:spMkLst>
            <pc:docMk/>
            <pc:sldMk cId="798228105" sldId="933"/>
            <ac:spMk id="6" creationId="{ED3EF6A2-6611-4DA9-BB5C-6C1F1B675F15}"/>
          </ac:spMkLst>
        </pc:spChg>
        <pc:spChg chg="mod">
          <ac:chgData name="Magd NAGUI" userId="9400200f-dbcf-4b57-9ed9-a60728b9d803" providerId="ADAL" clId="{BD402A31-8CB3-4BEE-8BE5-72AE71AF3A22}" dt="2021-02-23T14:30:11.527" v="230" actId="27636"/>
          <ac:spMkLst>
            <pc:docMk/>
            <pc:sldMk cId="798228105" sldId="933"/>
            <ac:spMk id="13" creationId="{A079F21E-1BF1-4EB4-B808-83380759AA75}"/>
          </ac:spMkLst>
        </pc:spChg>
        <pc:spChg chg="add del">
          <ac:chgData name="Magd NAGUI" userId="9400200f-dbcf-4b57-9ed9-a60728b9d803" providerId="ADAL" clId="{BD402A31-8CB3-4BEE-8BE5-72AE71AF3A22}" dt="2021-02-23T14:29:31.591" v="215" actId="26606"/>
          <ac:spMkLst>
            <pc:docMk/>
            <pc:sldMk cId="798228105" sldId="933"/>
            <ac:spMk id="26" creationId="{4038CB10-1F5C-4D54-9DF7-12586DE5B007}"/>
          </ac:spMkLst>
        </pc:spChg>
        <pc:spChg chg="add del">
          <ac:chgData name="Magd NAGUI" userId="9400200f-dbcf-4b57-9ed9-a60728b9d803" providerId="ADAL" clId="{BD402A31-8CB3-4BEE-8BE5-72AE71AF3A22}" dt="2021-02-23T14:29:31.591" v="215" actId="26606"/>
          <ac:spMkLst>
            <pc:docMk/>
            <pc:sldMk cId="798228105" sldId="933"/>
            <ac:spMk id="27" creationId="{73ED6512-6858-4552-B699-9A97FE9A4EA2}"/>
          </ac:spMkLst>
        </pc:spChg>
        <pc:spChg chg="add del">
          <ac:chgData name="Magd NAGUI" userId="9400200f-dbcf-4b57-9ed9-a60728b9d803" providerId="ADAL" clId="{BD402A31-8CB3-4BEE-8BE5-72AE71AF3A22}" dt="2021-02-23T14:29:31.591" v="214" actId="26606"/>
          <ac:spMkLst>
            <pc:docMk/>
            <pc:sldMk cId="798228105" sldId="933"/>
            <ac:spMk id="32" creationId="{4038CB10-1F5C-4D54-9DF7-12586DE5B007}"/>
          </ac:spMkLst>
        </pc:spChg>
        <pc:spChg chg="add del">
          <ac:chgData name="Magd NAGUI" userId="9400200f-dbcf-4b57-9ed9-a60728b9d803" providerId="ADAL" clId="{BD402A31-8CB3-4BEE-8BE5-72AE71AF3A22}" dt="2021-02-23T14:29:31.591" v="214" actId="26606"/>
          <ac:spMkLst>
            <pc:docMk/>
            <pc:sldMk cId="798228105" sldId="933"/>
            <ac:spMk id="34" creationId="{73ED6512-6858-4552-B699-9A97FE9A4EA2}"/>
          </ac:spMkLst>
        </pc:spChg>
        <pc:spChg chg="add">
          <ac:chgData name="Magd NAGUI" userId="9400200f-dbcf-4b57-9ed9-a60728b9d803" providerId="ADAL" clId="{BD402A31-8CB3-4BEE-8BE5-72AE71AF3A22}" dt="2021-02-23T14:29:31.591" v="215" actId="26606"/>
          <ac:spMkLst>
            <pc:docMk/>
            <pc:sldMk cId="798228105" sldId="933"/>
            <ac:spMk id="36" creationId="{73ED6512-6858-4552-B699-9A97FE9A4EA2}"/>
          </ac:spMkLst>
        </pc:spChg>
        <pc:spChg chg="add">
          <ac:chgData name="Magd NAGUI" userId="9400200f-dbcf-4b57-9ed9-a60728b9d803" providerId="ADAL" clId="{BD402A31-8CB3-4BEE-8BE5-72AE71AF3A22}" dt="2021-02-23T14:29:31.591" v="215" actId="26606"/>
          <ac:spMkLst>
            <pc:docMk/>
            <pc:sldMk cId="798228105" sldId="933"/>
            <ac:spMk id="37" creationId="{4038CB10-1F5C-4D54-9DF7-12586DE5B007}"/>
          </ac:spMkLst>
        </pc:spChg>
        <pc:spChg chg="add">
          <ac:chgData name="Magd NAGUI" userId="9400200f-dbcf-4b57-9ed9-a60728b9d803" providerId="ADAL" clId="{BD402A31-8CB3-4BEE-8BE5-72AE71AF3A22}" dt="2021-02-23T14:29:31.591" v="215" actId="26606"/>
          <ac:spMkLst>
            <pc:docMk/>
            <pc:sldMk cId="798228105" sldId="933"/>
            <ac:spMk id="38" creationId="{36D30126-6314-4A93-B27E-5C66CF781924}"/>
          </ac:spMkLst>
        </pc:spChg>
        <pc:picChg chg="del">
          <ac:chgData name="Magd NAGUI" userId="9400200f-dbcf-4b57-9ed9-a60728b9d803" providerId="ADAL" clId="{BD402A31-8CB3-4BEE-8BE5-72AE71AF3A22}" dt="2021-02-23T14:29:14.480" v="209" actId="478"/>
          <ac:picMkLst>
            <pc:docMk/>
            <pc:sldMk cId="798228105" sldId="933"/>
            <ac:picMk id="4" creationId="{5001E4DE-9904-4D8C-AA27-113EE83B2A88}"/>
          </ac:picMkLst>
        </pc:picChg>
        <pc:picChg chg="add mod ord">
          <ac:chgData name="Magd NAGUI" userId="9400200f-dbcf-4b57-9ed9-a60728b9d803" providerId="ADAL" clId="{BD402A31-8CB3-4BEE-8BE5-72AE71AF3A22}" dt="2021-02-23T14:29:42.172" v="217" actId="14100"/>
          <ac:picMkLst>
            <pc:docMk/>
            <pc:sldMk cId="798228105" sldId="933"/>
            <ac:picMk id="5" creationId="{97D38A7C-E0C1-4AC1-AD5F-D5927A52C716}"/>
          </ac:picMkLst>
        </pc:picChg>
        <pc:picChg chg="del">
          <ac:chgData name="Magd NAGUI" userId="9400200f-dbcf-4b57-9ed9-a60728b9d803" providerId="ADAL" clId="{BD402A31-8CB3-4BEE-8BE5-72AE71AF3A22}" dt="2021-02-23T14:29:13.429" v="208" actId="478"/>
          <ac:picMkLst>
            <pc:docMk/>
            <pc:sldMk cId="798228105" sldId="933"/>
            <ac:picMk id="8" creationId="{31999C43-B9E7-41AB-8C50-ECE3EF889D1E}"/>
          </ac:picMkLst>
        </pc:picChg>
      </pc:sldChg>
      <pc:sldChg chg="del">
        <pc:chgData name="Magd NAGUI" userId="9400200f-dbcf-4b57-9ed9-a60728b9d803" providerId="ADAL" clId="{BD402A31-8CB3-4BEE-8BE5-72AE71AF3A22}" dt="2021-02-23T14:30:51.985" v="232" actId="47"/>
        <pc:sldMkLst>
          <pc:docMk/>
          <pc:sldMk cId="2651555957" sldId="934"/>
        </pc:sldMkLst>
      </pc:sldChg>
      <pc:sldChg chg="del">
        <pc:chgData name="Magd NAGUI" userId="9400200f-dbcf-4b57-9ed9-a60728b9d803" providerId="ADAL" clId="{BD402A31-8CB3-4BEE-8BE5-72AE71AF3A22}" dt="2021-02-23T15:08:48.759" v="905" actId="47"/>
        <pc:sldMkLst>
          <pc:docMk/>
          <pc:sldMk cId="2188561318" sldId="935"/>
        </pc:sldMkLst>
      </pc:sldChg>
      <pc:sldChg chg="addSp delSp modSp mod setBg setClrOvrMap">
        <pc:chgData name="Magd NAGUI" userId="9400200f-dbcf-4b57-9ed9-a60728b9d803" providerId="ADAL" clId="{BD402A31-8CB3-4BEE-8BE5-72AE71AF3A22}" dt="2021-02-23T15:20:57.818" v="1336" actId="20577"/>
        <pc:sldMkLst>
          <pc:docMk/>
          <pc:sldMk cId="750772297" sldId="936"/>
        </pc:sldMkLst>
        <pc:spChg chg="mod ord">
          <ac:chgData name="Magd NAGUI" userId="9400200f-dbcf-4b57-9ed9-a60728b9d803" providerId="ADAL" clId="{BD402A31-8CB3-4BEE-8BE5-72AE71AF3A22}" dt="2021-02-23T15:11:40.530" v="937" actId="27636"/>
          <ac:spMkLst>
            <pc:docMk/>
            <pc:sldMk cId="750772297" sldId="936"/>
            <ac:spMk id="2" creationId="{6AB6A0B1-D906-433F-9837-7DBEF8922B11}"/>
          </ac:spMkLst>
        </pc:spChg>
        <pc:spChg chg="mod ord">
          <ac:chgData name="Magd NAGUI" userId="9400200f-dbcf-4b57-9ed9-a60728b9d803" providerId="ADAL" clId="{BD402A31-8CB3-4BEE-8BE5-72AE71AF3A22}" dt="2021-02-23T15:11:09.901" v="935" actId="26606"/>
          <ac:spMkLst>
            <pc:docMk/>
            <pc:sldMk cId="750772297" sldId="936"/>
            <ac:spMk id="6" creationId="{ED3EF6A2-6611-4DA9-BB5C-6C1F1B675F15}"/>
          </ac:spMkLst>
        </pc:spChg>
        <pc:spChg chg="mod">
          <ac:chgData name="Magd NAGUI" userId="9400200f-dbcf-4b57-9ed9-a60728b9d803" providerId="ADAL" clId="{BD402A31-8CB3-4BEE-8BE5-72AE71AF3A22}" dt="2021-02-23T15:20:57.818" v="1336" actId="20577"/>
          <ac:spMkLst>
            <pc:docMk/>
            <pc:sldMk cId="750772297" sldId="936"/>
            <ac:spMk id="13" creationId="{A079F21E-1BF1-4EB4-B808-83380759AA75}"/>
          </ac:spMkLst>
        </pc:spChg>
        <pc:spChg chg="del">
          <ac:chgData name="Magd NAGUI" userId="9400200f-dbcf-4b57-9ed9-a60728b9d803" providerId="ADAL" clId="{BD402A31-8CB3-4BEE-8BE5-72AE71AF3A22}" dt="2021-02-23T15:11:09.901" v="935" actId="26606"/>
          <ac:spMkLst>
            <pc:docMk/>
            <pc:sldMk cId="750772297" sldId="936"/>
            <ac:spMk id="18" creationId="{4038CB10-1F5C-4D54-9DF7-12586DE5B007}"/>
          </ac:spMkLst>
        </pc:spChg>
        <pc:spChg chg="del">
          <ac:chgData name="Magd NAGUI" userId="9400200f-dbcf-4b57-9ed9-a60728b9d803" providerId="ADAL" clId="{BD402A31-8CB3-4BEE-8BE5-72AE71AF3A22}" dt="2021-02-23T15:11:09.901" v="935" actId="26606"/>
          <ac:spMkLst>
            <pc:docMk/>
            <pc:sldMk cId="750772297" sldId="936"/>
            <ac:spMk id="20" creationId="{F48C0E4D-BD5E-4FDD-9B62-2B2940BFFB20}"/>
          </ac:spMkLst>
        </pc:spChg>
        <pc:spChg chg="del">
          <ac:chgData name="Magd NAGUI" userId="9400200f-dbcf-4b57-9ed9-a60728b9d803" providerId="ADAL" clId="{BD402A31-8CB3-4BEE-8BE5-72AE71AF3A22}" dt="2021-02-23T15:11:09.901" v="935" actId="26606"/>
          <ac:spMkLst>
            <pc:docMk/>
            <pc:sldMk cId="750772297" sldId="936"/>
            <ac:spMk id="22" creationId="{CAA0DA42-F6E1-48B7-B5ED-7C0C67DED72F}"/>
          </ac:spMkLst>
        </pc:spChg>
        <pc:spChg chg="del">
          <ac:chgData name="Magd NAGUI" userId="9400200f-dbcf-4b57-9ed9-a60728b9d803" providerId="ADAL" clId="{BD402A31-8CB3-4BEE-8BE5-72AE71AF3A22}" dt="2021-02-23T15:11:09.901" v="935" actId="26606"/>
          <ac:spMkLst>
            <pc:docMk/>
            <pc:sldMk cId="750772297" sldId="936"/>
            <ac:spMk id="24" creationId="{BB6BE08D-CDB9-4806-9C6E-8FD809D88BB5}"/>
          </ac:spMkLst>
        </pc:spChg>
        <pc:spChg chg="del">
          <ac:chgData name="Magd NAGUI" userId="9400200f-dbcf-4b57-9ed9-a60728b9d803" providerId="ADAL" clId="{BD402A31-8CB3-4BEE-8BE5-72AE71AF3A22}" dt="2021-02-23T15:11:09.901" v="935" actId="26606"/>
          <ac:spMkLst>
            <pc:docMk/>
            <pc:sldMk cId="750772297" sldId="936"/>
            <ac:spMk id="26" creationId="{CEFD8F0A-04C0-4F46-A992-D5CEA4F4C8FB}"/>
          </ac:spMkLst>
        </pc:spChg>
        <pc:spChg chg="del">
          <ac:chgData name="Magd NAGUI" userId="9400200f-dbcf-4b57-9ed9-a60728b9d803" providerId="ADAL" clId="{BD402A31-8CB3-4BEE-8BE5-72AE71AF3A22}" dt="2021-02-23T15:11:09.901" v="935" actId="26606"/>
          <ac:spMkLst>
            <pc:docMk/>
            <pc:sldMk cId="750772297" sldId="936"/>
            <ac:spMk id="28" creationId="{73ED6512-6858-4552-B699-9A97FE9A4EA2}"/>
          </ac:spMkLst>
        </pc:spChg>
        <pc:spChg chg="add">
          <ac:chgData name="Magd NAGUI" userId="9400200f-dbcf-4b57-9ed9-a60728b9d803" providerId="ADAL" clId="{BD402A31-8CB3-4BEE-8BE5-72AE71AF3A22}" dt="2021-02-23T15:11:09.901" v="935" actId="26606"/>
          <ac:spMkLst>
            <pc:docMk/>
            <pc:sldMk cId="750772297" sldId="936"/>
            <ac:spMk id="33" creationId="{5CB593EA-2F98-479F-B4C4-F366571FA64D}"/>
          </ac:spMkLst>
        </pc:spChg>
        <pc:spChg chg="add">
          <ac:chgData name="Magd NAGUI" userId="9400200f-dbcf-4b57-9ed9-a60728b9d803" providerId="ADAL" clId="{BD402A31-8CB3-4BEE-8BE5-72AE71AF3A22}" dt="2021-02-23T15:11:09.901" v="935" actId="26606"/>
          <ac:spMkLst>
            <pc:docMk/>
            <pc:sldMk cId="750772297" sldId="936"/>
            <ac:spMk id="35" creationId="{39BEB6D0-9E4E-4221-93D1-74ABECEE9EFC}"/>
          </ac:spMkLst>
        </pc:spChg>
        <pc:picChg chg="add mod ord">
          <ac:chgData name="Magd NAGUI" userId="9400200f-dbcf-4b57-9ed9-a60728b9d803" providerId="ADAL" clId="{BD402A31-8CB3-4BEE-8BE5-72AE71AF3A22}" dt="2021-02-23T15:11:09.901" v="935" actId="26606"/>
          <ac:picMkLst>
            <pc:docMk/>
            <pc:sldMk cId="750772297" sldId="936"/>
            <ac:picMk id="4" creationId="{B9008BBE-F4DA-4349-97F3-EFB5723374DC}"/>
          </ac:picMkLst>
        </pc:picChg>
        <pc:picChg chg="del">
          <ac:chgData name="Magd NAGUI" userId="9400200f-dbcf-4b57-9ed9-a60728b9d803" providerId="ADAL" clId="{BD402A31-8CB3-4BEE-8BE5-72AE71AF3A22}" dt="2021-02-23T15:09:33.359" v="928" actId="478"/>
          <ac:picMkLst>
            <pc:docMk/>
            <pc:sldMk cId="750772297" sldId="936"/>
            <ac:picMk id="5" creationId="{182CF934-1C6B-472C-8B80-4853AF3ACD6D}"/>
          </ac:picMkLst>
        </pc:picChg>
        <pc:picChg chg="mod">
          <ac:chgData name="Magd NAGUI" userId="9400200f-dbcf-4b57-9ed9-a60728b9d803" providerId="ADAL" clId="{BD402A31-8CB3-4BEE-8BE5-72AE71AF3A22}" dt="2021-02-23T15:11:09.901" v="935" actId="26606"/>
          <ac:picMkLst>
            <pc:docMk/>
            <pc:sldMk cId="750772297" sldId="936"/>
            <ac:picMk id="7" creationId="{766E3C8D-3336-42E8-9B4E-73CC64E81B11}"/>
          </ac:picMkLst>
        </pc:picChg>
        <pc:picChg chg="mod ord">
          <ac:chgData name="Magd NAGUI" userId="9400200f-dbcf-4b57-9ed9-a60728b9d803" providerId="ADAL" clId="{BD402A31-8CB3-4BEE-8BE5-72AE71AF3A22}" dt="2021-02-23T15:11:09.901" v="935" actId="26606"/>
          <ac:picMkLst>
            <pc:docMk/>
            <pc:sldMk cId="750772297" sldId="936"/>
            <ac:picMk id="9" creationId="{E1C60554-0951-4699-891F-8196167EFAD2}"/>
          </ac:picMkLst>
        </pc:picChg>
        <pc:picChg chg="add mod">
          <ac:chgData name="Magd NAGUI" userId="9400200f-dbcf-4b57-9ed9-a60728b9d803" providerId="ADAL" clId="{BD402A31-8CB3-4BEE-8BE5-72AE71AF3A22}" dt="2021-02-23T15:11:09.901" v="935" actId="26606"/>
          <ac:picMkLst>
            <pc:docMk/>
            <pc:sldMk cId="750772297" sldId="936"/>
            <ac:picMk id="10" creationId="{6CF48492-F47C-425D-8386-3D41591B2581}"/>
          </ac:picMkLst>
        </pc:picChg>
        <pc:picChg chg="del">
          <ac:chgData name="Magd NAGUI" userId="9400200f-dbcf-4b57-9ed9-a60728b9d803" providerId="ADAL" clId="{BD402A31-8CB3-4BEE-8BE5-72AE71AF3A22}" dt="2021-02-23T15:09:30.947" v="927" actId="478"/>
          <ac:picMkLst>
            <pc:docMk/>
            <pc:sldMk cId="750772297" sldId="936"/>
            <ac:picMk id="11" creationId="{F19852EF-D6C3-4BE7-836F-7F9A1F41736F}"/>
          </ac:picMkLst>
        </pc:picChg>
        <pc:picChg chg="add mod ord">
          <ac:chgData name="Magd NAGUI" userId="9400200f-dbcf-4b57-9ed9-a60728b9d803" providerId="ADAL" clId="{BD402A31-8CB3-4BEE-8BE5-72AE71AF3A22}" dt="2021-02-23T15:11:09.901" v="935" actId="26606"/>
          <ac:picMkLst>
            <pc:docMk/>
            <pc:sldMk cId="750772297" sldId="936"/>
            <ac:picMk id="14" creationId="{A3DFB0D2-C4C1-4AA8-9CC6-9787F17257F9}"/>
          </ac:picMkLst>
        </pc:picChg>
        <pc:picChg chg="add del mod">
          <ac:chgData name="Magd NAGUI" userId="9400200f-dbcf-4b57-9ed9-a60728b9d803" providerId="ADAL" clId="{BD402A31-8CB3-4BEE-8BE5-72AE71AF3A22}" dt="2021-02-23T15:09:28.247" v="926" actId="478"/>
          <ac:picMkLst>
            <pc:docMk/>
            <pc:sldMk cId="750772297" sldId="936"/>
            <ac:picMk id="15" creationId="{D5EBCC24-BA23-475C-A052-0D4A6B9622FF}"/>
          </ac:picMkLst>
        </pc:picChg>
        <pc:picChg chg="add mod ord">
          <ac:chgData name="Magd NAGUI" userId="9400200f-dbcf-4b57-9ed9-a60728b9d803" providerId="ADAL" clId="{BD402A31-8CB3-4BEE-8BE5-72AE71AF3A22}" dt="2021-02-23T15:11:09.901" v="935" actId="26606"/>
          <ac:picMkLst>
            <pc:docMk/>
            <pc:sldMk cId="750772297" sldId="936"/>
            <ac:picMk id="17" creationId="{A07E5462-F69E-429A-A1B6-90884B9AA684}"/>
          </ac:picMkLst>
        </pc:picChg>
      </pc:sldChg>
      <pc:sldChg chg="del">
        <pc:chgData name="Magd NAGUI" userId="9400200f-dbcf-4b57-9ed9-a60728b9d803" providerId="ADAL" clId="{BD402A31-8CB3-4BEE-8BE5-72AE71AF3A22}" dt="2021-02-23T15:21:35.245" v="1337" actId="47"/>
        <pc:sldMkLst>
          <pc:docMk/>
          <pc:sldMk cId="3736603538" sldId="937"/>
        </pc:sldMkLst>
      </pc:sldChg>
      <pc:sldChg chg="del">
        <pc:chgData name="Magd NAGUI" userId="9400200f-dbcf-4b57-9ed9-a60728b9d803" providerId="ADAL" clId="{BD402A31-8CB3-4BEE-8BE5-72AE71AF3A22}" dt="2021-02-23T15:21:42.536" v="1338" actId="47"/>
        <pc:sldMkLst>
          <pc:docMk/>
          <pc:sldMk cId="3737136175" sldId="938"/>
        </pc:sldMkLst>
      </pc:sldChg>
      <pc:sldChg chg="addSp delSp modSp mod setBg setClrOvrMap">
        <pc:chgData name="Magd NAGUI" userId="9400200f-dbcf-4b57-9ed9-a60728b9d803" providerId="ADAL" clId="{BD402A31-8CB3-4BEE-8BE5-72AE71AF3A22}" dt="2021-02-23T15:28:31.507" v="1428" actId="20577"/>
        <pc:sldMkLst>
          <pc:docMk/>
          <pc:sldMk cId="1446664377" sldId="939"/>
        </pc:sldMkLst>
        <pc:spChg chg="mod ord">
          <ac:chgData name="Magd NAGUI" userId="9400200f-dbcf-4b57-9ed9-a60728b9d803" providerId="ADAL" clId="{BD402A31-8CB3-4BEE-8BE5-72AE71AF3A22}" dt="2021-02-23T15:28:31.507" v="1428" actId="20577"/>
          <ac:spMkLst>
            <pc:docMk/>
            <pc:sldMk cId="1446664377" sldId="939"/>
            <ac:spMk id="2" creationId="{6AB6A0B1-D906-433F-9837-7DBEF8922B11}"/>
          </ac:spMkLst>
        </pc:spChg>
        <pc:spChg chg="mod ord">
          <ac:chgData name="Magd NAGUI" userId="9400200f-dbcf-4b57-9ed9-a60728b9d803" providerId="ADAL" clId="{BD402A31-8CB3-4BEE-8BE5-72AE71AF3A22}" dt="2021-02-23T15:27:39.370" v="1416" actId="26606"/>
          <ac:spMkLst>
            <pc:docMk/>
            <pc:sldMk cId="1446664377" sldId="939"/>
            <ac:spMk id="6" creationId="{ED3EF6A2-6611-4DA9-BB5C-6C1F1B675F15}"/>
          </ac:spMkLst>
        </pc:spChg>
        <pc:spChg chg="del mod">
          <ac:chgData name="Magd NAGUI" userId="9400200f-dbcf-4b57-9ed9-a60728b9d803" providerId="ADAL" clId="{BD402A31-8CB3-4BEE-8BE5-72AE71AF3A22}" dt="2021-02-23T15:27:16.069" v="1408"/>
          <ac:spMkLst>
            <pc:docMk/>
            <pc:sldMk cId="1446664377" sldId="939"/>
            <ac:spMk id="12" creationId="{78F763E0-41FC-426C-B746-1E9DD2C2F453}"/>
          </ac:spMkLst>
        </pc:spChg>
        <pc:spChg chg="add del">
          <ac:chgData name="Magd NAGUI" userId="9400200f-dbcf-4b57-9ed9-a60728b9d803" providerId="ADAL" clId="{BD402A31-8CB3-4BEE-8BE5-72AE71AF3A22}" dt="2021-02-23T15:27:39.370" v="1416" actId="26606"/>
          <ac:spMkLst>
            <pc:docMk/>
            <pc:sldMk cId="1446664377" sldId="939"/>
            <ac:spMk id="32" creationId="{8ABFE404-8D65-4573-A3EF-6DF477936BA3}"/>
          </ac:spMkLst>
        </pc:spChg>
        <pc:spChg chg="add del">
          <ac:chgData name="Magd NAGUI" userId="9400200f-dbcf-4b57-9ed9-a60728b9d803" providerId="ADAL" clId="{BD402A31-8CB3-4BEE-8BE5-72AE71AF3A22}" dt="2021-02-23T15:27:36.190" v="1413" actId="26606"/>
          <ac:spMkLst>
            <pc:docMk/>
            <pc:sldMk cId="1446664377" sldId="939"/>
            <ac:spMk id="39" creationId="{4351DFE5-F63D-4BE0-BDA9-E3EB88F01AA5}"/>
          </ac:spMkLst>
        </pc:spChg>
        <pc:spChg chg="add del">
          <ac:chgData name="Magd NAGUI" userId="9400200f-dbcf-4b57-9ed9-a60728b9d803" providerId="ADAL" clId="{BD402A31-8CB3-4BEE-8BE5-72AE71AF3A22}" dt="2021-02-23T15:27:39.354" v="1415" actId="26606"/>
          <ac:spMkLst>
            <pc:docMk/>
            <pc:sldMk cId="1446664377" sldId="939"/>
            <ac:spMk id="44" creationId="{F8446B12-7391-4711-8B31-112A0B896C76}"/>
          </ac:spMkLst>
        </pc:spChg>
        <pc:spChg chg="add">
          <ac:chgData name="Magd NAGUI" userId="9400200f-dbcf-4b57-9ed9-a60728b9d803" providerId="ADAL" clId="{BD402A31-8CB3-4BEE-8BE5-72AE71AF3A22}" dt="2021-02-23T15:27:39.370" v="1416" actId="26606"/>
          <ac:spMkLst>
            <pc:docMk/>
            <pc:sldMk cId="1446664377" sldId="939"/>
            <ac:spMk id="47" creationId="{4351DFE5-F63D-4BE0-BDA9-E3EB88F01AA5}"/>
          </ac:spMkLst>
        </pc:spChg>
        <pc:grpChg chg="add del">
          <ac:chgData name="Magd NAGUI" userId="9400200f-dbcf-4b57-9ed9-a60728b9d803" providerId="ADAL" clId="{BD402A31-8CB3-4BEE-8BE5-72AE71AF3A22}" dt="2021-02-23T15:27:39.354" v="1415" actId="26606"/>
          <ac:grpSpMkLst>
            <pc:docMk/>
            <pc:sldMk cId="1446664377" sldId="939"/>
            <ac:grpSpMk id="45" creationId="{AC0B7807-0C83-4963-821A-69B172722E49}"/>
          </ac:grpSpMkLst>
        </pc:grpChg>
        <pc:picChg chg="add mod ord">
          <ac:chgData name="Magd NAGUI" userId="9400200f-dbcf-4b57-9ed9-a60728b9d803" providerId="ADAL" clId="{BD402A31-8CB3-4BEE-8BE5-72AE71AF3A22}" dt="2021-02-23T15:28:18.604" v="1423" actId="14100"/>
          <ac:picMkLst>
            <pc:docMk/>
            <pc:sldMk cId="1446664377" sldId="939"/>
            <ac:picMk id="4" creationId="{48F1132B-562A-428D-BA97-884473543114}"/>
          </ac:picMkLst>
        </pc:picChg>
        <pc:picChg chg="del mod">
          <ac:chgData name="Magd NAGUI" userId="9400200f-dbcf-4b57-9ed9-a60728b9d803" providerId="ADAL" clId="{BD402A31-8CB3-4BEE-8BE5-72AE71AF3A22}" dt="2021-02-23T15:27:19.204" v="1411" actId="478"/>
          <ac:picMkLst>
            <pc:docMk/>
            <pc:sldMk cId="1446664377" sldId="939"/>
            <ac:picMk id="7" creationId="{766E3C8D-3336-42E8-9B4E-73CC64E81B11}"/>
          </ac:picMkLst>
        </pc:picChg>
        <pc:picChg chg="add del mod ord">
          <ac:chgData name="Magd NAGUI" userId="9400200f-dbcf-4b57-9ed9-a60728b9d803" providerId="ADAL" clId="{BD402A31-8CB3-4BEE-8BE5-72AE71AF3A22}" dt="2021-02-23T15:28:04.218" v="1419" actId="1076"/>
          <ac:picMkLst>
            <pc:docMk/>
            <pc:sldMk cId="1446664377" sldId="939"/>
            <ac:picMk id="9" creationId="{DB3E1B31-7B41-4992-8A83-27F6A67D40E3}"/>
          </ac:picMkLst>
        </pc:picChg>
        <pc:picChg chg="del">
          <ac:chgData name="Magd NAGUI" userId="9400200f-dbcf-4b57-9ed9-a60728b9d803" providerId="ADAL" clId="{BD402A31-8CB3-4BEE-8BE5-72AE71AF3A22}" dt="2021-02-23T15:26:34.553" v="1395" actId="478"/>
          <ac:picMkLst>
            <pc:docMk/>
            <pc:sldMk cId="1446664377" sldId="939"/>
            <ac:picMk id="15" creationId="{4E356EE6-9291-4D45-B9B1-B5BE57FF24E7}"/>
          </ac:picMkLst>
        </pc:picChg>
        <pc:picChg chg="add del">
          <ac:chgData name="Magd NAGUI" userId="9400200f-dbcf-4b57-9ed9-a60728b9d803" providerId="ADAL" clId="{BD402A31-8CB3-4BEE-8BE5-72AE71AF3A22}" dt="2021-02-23T15:27:36.190" v="1413" actId="26606"/>
          <ac:picMkLst>
            <pc:docMk/>
            <pc:sldMk cId="1446664377" sldId="939"/>
            <ac:picMk id="41" creationId="{02DD2BC0-6F29-4B4F-8D61-2DCF6D2E8E73}"/>
          </ac:picMkLst>
        </pc:picChg>
        <pc:picChg chg="add">
          <ac:chgData name="Magd NAGUI" userId="9400200f-dbcf-4b57-9ed9-a60728b9d803" providerId="ADAL" clId="{BD402A31-8CB3-4BEE-8BE5-72AE71AF3A22}" dt="2021-02-23T15:27:39.370" v="1416" actId="26606"/>
          <ac:picMkLst>
            <pc:docMk/>
            <pc:sldMk cId="1446664377" sldId="939"/>
            <ac:picMk id="48" creationId="{02DD2BC0-6F29-4B4F-8D61-2DCF6D2E8E73}"/>
          </ac:picMkLst>
        </pc:picChg>
        <pc:cxnChg chg="add del">
          <ac:chgData name="Magd NAGUI" userId="9400200f-dbcf-4b57-9ed9-a60728b9d803" providerId="ADAL" clId="{BD402A31-8CB3-4BEE-8BE5-72AE71AF3A22}" dt="2021-02-23T15:27:39.370" v="1416" actId="26606"/>
          <ac:cxnSpMkLst>
            <pc:docMk/>
            <pc:sldMk cId="1446664377" sldId="939"/>
            <ac:cxnSpMk id="34" creationId="{AF5191F1-A1C8-4AEE-8007-DF304E42B15E}"/>
          </ac:cxnSpMkLst>
        </pc:cxnChg>
      </pc:sldChg>
      <pc:sldChg chg="addSp delSp add del setBg delDesignElem">
        <pc:chgData name="Magd NAGUI" userId="9400200f-dbcf-4b57-9ed9-a60728b9d803" providerId="ADAL" clId="{BD402A31-8CB3-4BEE-8BE5-72AE71AF3A22}" dt="2021-02-23T14:07:36.541" v="3"/>
        <pc:sldMkLst>
          <pc:docMk/>
          <pc:sldMk cId="493624018" sldId="940"/>
        </pc:sldMkLst>
        <pc:spChg chg="add del">
          <ac:chgData name="Magd NAGUI" userId="9400200f-dbcf-4b57-9ed9-a60728b9d803" providerId="ADAL" clId="{BD402A31-8CB3-4BEE-8BE5-72AE71AF3A22}" dt="2021-02-23T14:07:36.541" v="3"/>
          <ac:spMkLst>
            <pc:docMk/>
            <pc:sldMk cId="493624018" sldId="940"/>
            <ac:spMk id="23" creationId="{823AC064-BC96-4F32-8AE1-B2FD38754823}"/>
          </ac:spMkLst>
        </pc:spChg>
        <pc:cxnChg chg="add del">
          <ac:chgData name="Magd NAGUI" userId="9400200f-dbcf-4b57-9ed9-a60728b9d803" providerId="ADAL" clId="{BD402A31-8CB3-4BEE-8BE5-72AE71AF3A22}" dt="2021-02-23T14:07:36.541" v="3"/>
          <ac:cxnSpMkLst>
            <pc:docMk/>
            <pc:sldMk cId="493624018" sldId="940"/>
            <ac:cxnSpMk id="48" creationId="{7E7C77BC-7138-40B1-A15B-20F57A494629}"/>
          </ac:cxnSpMkLst>
        </pc:cxnChg>
        <pc:cxnChg chg="add del">
          <ac:chgData name="Magd NAGUI" userId="9400200f-dbcf-4b57-9ed9-a60728b9d803" providerId="ADAL" clId="{BD402A31-8CB3-4BEE-8BE5-72AE71AF3A22}" dt="2021-02-23T14:07:36.541" v="3"/>
          <ac:cxnSpMkLst>
            <pc:docMk/>
            <pc:sldMk cId="493624018" sldId="940"/>
            <ac:cxnSpMk id="49" creationId="{DB146403-F3D6-484B-B2ED-97F9565D0370}"/>
          </ac:cxnSpMkLst>
        </pc:cxnChg>
      </pc:sldChg>
      <pc:sldChg chg="addSp delSp modSp add mod setBg setClrOvrMap">
        <pc:chgData name="Magd NAGUI" userId="9400200f-dbcf-4b57-9ed9-a60728b9d803" providerId="ADAL" clId="{BD402A31-8CB3-4BEE-8BE5-72AE71AF3A22}" dt="2021-02-23T14:16:11.811" v="100" actId="27636"/>
        <pc:sldMkLst>
          <pc:docMk/>
          <pc:sldMk cId="3739338871" sldId="940"/>
        </pc:sldMkLst>
        <pc:spChg chg="mod">
          <ac:chgData name="Magd NAGUI" userId="9400200f-dbcf-4b57-9ed9-a60728b9d803" providerId="ADAL" clId="{BD402A31-8CB3-4BEE-8BE5-72AE71AF3A22}" dt="2021-02-23T14:16:04.154" v="97" actId="1076"/>
          <ac:spMkLst>
            <pc:docMk/>
            <pc:sldMk cId="3739338871" sldId="940"/>
            <ac:spMk id="2" creationId="{6AB6A0B1-D906-433F-9837-7DBEF8922B11}"/>
          </ac:spMkLst>
        </pc:spChg>
        <pc:spChg chg="add mod ord">
          <ac:chgData name="Magd NAGUI" userId="9400200f-dbcf-4b57-9ed9-a60728b9d803" providerId="ADAL" clId="{BD402A31-8CB3-4BEE-8BE5-72AE71AF3A22}" dt="2021-02-23T14:16:11.811" v="100" actId="27636"/>
          <ac:spMkLst>
            <pc:docMk/>
            <pc:sldMk cId="3739338871" sldId="940"/>
            <ac:spMk id="5" creationId="{74F56816-92C8-46D3-8A7B-3C371139168D}"/>
          </ac:spMkLst>
        </pc:spChg>
        <pc:spChg chg="mod">
          <ac:chgData name="Magd NAGUI" userId="9400200f-dbcf-4b57-9ed9-a60728b9d803" providerId="ADAL" clId="{BD402A31-8CB3-4BEE-8BE5-72AE71AF3A22}" dt="2021-02-23T14:10:48.389" v="38" actId="26606"/>
          <ac:spMkLst>
            <pc:docMk/>
            <pc:sldMk cId="3739338871" sldId="940"/>
            <ac:spMk id="6" creationId="{ED3EF6A2-6611-4DA9-BB5C-6C1F1B675F15}"/>
          </ac:spMkLst>
        </pc:spChg>
        <pc:spChg chg="add">
          <ac:chgData name="Magd NAGUI" userId="9400200f-dbcf-4b57-9ed9-a60728b9d803" providerId="ADAL" clId="{BD402A31-8CB3-4BEE-8BE5-72AE71AF3A22}" dt="2021-02-23T14:10:48.389" v="38" actId="26606"/>
          <ac:spMkLst>
            <pc:docMk/>
            <pc:sldMk cId="3739338871" sldId="940"/>
            <ac:spMk id="15" creationId="{9B76D444-2756-434F-AE61-96D69830C13E}"/>
          </ac:spMkLst>
        </pc:spChg>
        <pc:picChg chg="del">
          <ac:chgData name="Magd NAGUI" userId="9400200f-dbcf-4b57-9ed9-a60728b9d803" providerId="ADAL" clId="{BD402A31-8CB3-4BEE-8BE5-72AE71AF3A22}" dt="2021-02-23T14:10:25.882" v="34" actId="478"/>
          <ac:picMkLst>
            <pc:docMk/>
            <pc:sldMk cId="3739338871" sldId="940"/>
            <ac:picMk id="4" creationId="{2AF99E03-8658-4CDB-9074-112AC6658D50}"/>
          </ac:picMkLst>
        </pc:picChg>
        <pc:picChg chg="mod">
          <ac:chgData name="Magd NAGUI" userId="9400200f-dbcf-4b57-9ed9-a60728b9d803" providerId="ADAL" clId="{BD402A31-8CB3-4BEE-8BE5-72AE71AF3A22}" dt="2021-02-23T14:10:48.389" v="38" actId="26606"/>
          <ac:picMkLst>
            <pc:docMk/>
            <pc:sldMk cId="3739338871" sldId="940"/>
            <ac:picMk id="10" creationId="{2DD78563-0C07-4C72-86CC-A8B706C7056F}"/>
          </ac:picMkLst>
        </pc:picChg>
        <pc:cxnChg chg="add">
          <ac:chgData name="Magd NAGUI" userId="9400200f-dbcf-4b57-9ed9-a60728b9d803" providerId="ADAL" clId="{BD402A31-8CB3-4BEE-8BE5-72AE71AF3A22}" dt="2021-02-23T14:10:48.389" v="38" actId="26606"/>
          <ac:cxnSpMkLst>
            <pc:docMk/>
            <pc:sldMk cId="3739338871" sldId="940"/>
            <ac:cxnSpMk id="17" creationId="{CF8F36E2-BBE5-43FE-822F-AD8CAE08C071}"/>
          </ac:cxnSpMkLst>
        </pc:cxnChg>
      </pc:sldChg>
      <pc:sldChg chg="addSp delSp modSp add mod ord setBg setClrOvrMap">
        <pc:chgData name="Magd NAGUI" userId="9400200f-dbcf-4b57-9ed9-a60728b9d803" providerId="ADAL" clId="{BD402A31-8CB3-4BEE-8BE5-72AE71AF3A22}" dt="2021-02-23T14:35:20.493" v="473" actId="2711"/>
        <pc:sldMkLst>
          <pc:docMk/>
          <pc:sldMk cId="3003337260" sldId="941"/>
        </pc:sldMkLst>
        <pc:spChg chg="mod ord">
          <ac:chgData name="Magd NAGUI" userId="9400200f-dbcf-4b57-9ed9-a60728b9d803" providerId="ADAL" clId="{BD402A31-8CB3-4BEE-8BE5-72AE71AF3A22}" dt="2021-02-23T14:34:58.031" v="472" actId="26606"/>
          <ac:spMkLst>
            <pc:docMk/>
            <pc:sldMk cId="3003337260" sldId="941"/>
            <ac:spMk id="2" creationId="{6AB6A0B1-D906-433F-9837-7DBEF8922B11}"/>
          </ac:spMkLst>
        </pc:spChg>
        <pc:spChg chg="mod ord">
          <ac:chgData name="Magd NAGUI" userId="9400200f-dbcf-4b57-9ed9-a60728b9d803" providerId="ADAL" clId="{BD402A31-8CB3-4BEE-8BE5-72AE71AF3A22}" dt="2021-02-23T14:34:58.031" v="472" actId="26606"/>
          <ac:spMkLst>
            <pc:docMk/>
            <pc:sldMk cId="3003337260" sldId="941"/>
            <ac:spMk id="6" creationId="{ED3EF6A2-6611-4DA9-BB5C-6C1F1B675F15}"/>
          </ac:spMkLst>
        </pc:spChg>
        <pc:spChg chg="mod ord">
          <ac:chgData name="Magd NAGUI" userId="9400200f-dbcf-4b57-9ed9-a60728b9d803" providerId="ADAL" clId="{BD402A31-8CB3-4BEE-8BE5-72AE71AF3A22}" dt="2021-02-23T14:35:20.493" v="473" actId="2711"/>
          <ac:spMkLst>
            <pc:docMk/>
            <pc:sldMk cId="3003337260" sldId="941"/>
            <ac:spMk id="13" creationId="{A079F21E-1BF1-4EB4-B808-83380759AA75}"/>
          </ac:spMkLst>
        </pc:spChg>
        <pc:spChg chg="add">
          <ac:chgData name="Magd NAGUI" userId="9400200f-dbcf-4b57-9ed9-a60728b9d803" providerId="ADAL" clId="{BD402A31-8CB3-4BEE-8BE5-72AE71AF3A22}" dt="2021-02-23T14:34:58.031" v="472" actId="26606"/>
          <ac:spMkLst>
            <pc:docMk/>
            <pc:sldMk cId="3003337260" sldId="941"/>
            <ac:spMk id="27" creationId="{5CB593EA-2F98-479F-B4C4-F366571FA64D}"/>
          </ac:spMkLst>
        </pc:spChg>
        <pc:spChg chg="add">
          <ac:chgData name="Magd NAGUI" userId="9400200f-dbcf-4b57-9ed9-a60728b9d803" providerId="ADAL" clId="{BD402A31-8CB3-4BEE-8BE5-72AE71AF3A22}" dt="2021-02-23T14:34:58.031" v="472" actId="26606"/>
          <ac:spMkLst>
            <pc:docMk/>
            <pc:sldMk cId="3003337260" sldId="941"/>
            <ac:spMk id="29" creationId="{39BEB6D0-9E4E-4221-93D1-74ABECEE9EFC}"/>
          </ac:spMkLst>
        </pc:spChg>
        <pc:picChg chg="del">
          <ac:chgData name="Magd NAGUI" userId="9400200f-dbcf-4b57-9ed9-a60728b9d803" providerId="ADAL" clId="{BD402A31-8CB3-4BEE-8BE5-72AE71AF3A22}" dt="2021-02-23T14:32:56.022" v="443" actId="478"/>
          <ac:picMkLst>
            <pc:docMk/>
            <pc:sldMk cId="3003337260" sldId="941"/>
            <ac:picMk id="4" creationId="{BDDC4623-F64D-404C-AC3C-BD0F9C14B2D9}"/>
          </ac:picMkLst>
        </pc:picChg>
        <pc:picChg chg="add mod">
          <ac:chgData name="Magd NAGUI" userId="9400200f-dbcf-4b57-9ed9-a60728b9d803" providerId="ADAL" clId="{BD402A31-8CB3-4BEE-8BE5-72AE71AF3A22}" dt="2021-02-23T14:34:58.031" v="472" actId="26606"/>
          <ac:picMkLst>
            <pc:docMk/>
            <pc:sldMk cId="3003337260" sldId="941"/>
            <ac:picMk id="5" creationId="{D43F1730-254B-470F-9EC4-FF788FBA1A8C}"/>
          </ac:picMkLst>
        </pc:picChg>
        <pc:picChg chg="add del mod">
          <ac:chgData name="Magd NAGUI" userId="9400200f-dbcf-4b57-9ed9-a60728b9d803" providerId="ADAL" clId="{BD402A31-8CB3-4BEE-8BE5-72AE71AF3A22}" dt="2021-02-23T14:34:53.168" v="471" actId="478"/>
          <ac:picMkLst>
            <pc:docMk/>
            <pc:sldMk cId="3003337260" sldId="941"/>
            <ac:picMk id="8" creationId="{C7130FEB-0AF9-4B6B-910E-E3310376ACF2}"/>
          </ac:picMkLst>
        </pc:picChg>
        <pc:picChg chg="del">
          <ac:chgData name="Magd NAGUI" userId="9400200f-dbcf-4b57-9ed9-a60728b9d803" providerId="ADAL" clId="{BD402A31-8CB3-4BEE-8BE5-72AE71AF3A22}" dt="2021-02-23T14:32:55.372" v="442" actId="478"/>
          <ac:picMkLst>
            <pc:docMk/>
            <pc:sldMk cId="3003337260" sldId="941"/>
            <ac:picMk id="10" creationId="{2DD78563-0C07-4C72-86CC-A8B706C7056F}"/>
          </ac:picMkLst>
        </pc:picChg>
        <pc:picChg chg="add mod">
          <ac:chgData name="Magd NAGUI" userId="9400200f-dbcf-4b57-9ed9-a60728b9d803" providerId="ADAL" clId="{BD402A31-8CB3-4BEE-8BE5-72AE71AF3A22}" dt="2021-02-23T14:34:58.031" v="472" actId="26606"/>
          <ac:picMkLst>
            <pc:docMk/>
            <pc:sldMk cId="3003337260" sldId="941"/>
            <ac:picMk id="11" creationId="{49871580-BA7A-4ECD-A6DA-8312DD488461}"/>
          </ac:picMkLst>
        </pc:picChg>
        <pc:picChg chg="add mod">
          <ac:chgData name="Magd NAGUI" userId="9400200f-dbcf-4b57-9ed9-a60728b9d803" providerId="ADAL" clId="{BD402A31-8CB3-4BEE-8BE5-72AE71AF3A22}" dt="2021-02-23T14:34:58.031" v="472" actId="26606"/>
          <ac:picMkLst>
            <pc:docMk/>
            <pc:sldMk cId="3003337260" sldId="941"/>
            <ac:picMk id="14" creationId="{338F82ED-4F01-4105-81D7-C6E0C384E2E4}"/>
          </ac:picMkLst>
        </pc:picChg>
        <pc:picChg chg="add del mod">
          <ac:chgData name="Magd NAGUI" userId="9400200f-dbcf-4b57-9ed9-a60728b9d803" providerId="ADAL" clId="{BD402A31-8CB3-4BEE-8BE5-72AE71AF3A22}" dt="2021-02-23T14:34:44.038" v="468" actId="478"/>
          <ac:picMkLst>
            <pc:docMk/>
            <pc:sldMk cId="3003337260" sldId="941"/>
            <ac:picMk id="16" creationId="{DAA9FF20-0CEF-48AE-B025-681D4953C8A0}"/>
          </ac:picMkLst>
        </pc:picChg>
        <pc:picChg chg="add mod ord">
          <ac:chgData name="Magd NAGUI" userId="9400200f-dbcf-4b57-9ed9-a60728b9d803" providerId="ADAL" clId="{BD402A31-8CB3-4BEE-8BE5-72AE71AF3A22}" dt="2021-02-23T14:34:58.031" v="472" actId="26606"/>
          <ac:picMkLst>
            <pc:docMk/>
            <pc:sldMk cId="3003337260" sldId="941"/>
            <ac:picMk id="18" creationId="{7C8DF4BA-96E7-4830-A357-C5D837655902}"/>
          </ac:picMkLst>
        </pc:picChg>
        <pc:picChg chg="add mod ord">
          <ac:chgData name="Magd NAGUI" userId="9400200f-dbcf-4b57-9ed9-a60728b9d803" providerId="ADAL" clId="{BD402A31-8CB3-4BEE-8BE5-72AE71AF3A22}" dt="2021-02-23T14:34:58.031" v="472" actId="26606"/>
          <ac:picMkLst>
            <pc:docMk/>
            <pc:sldMk cId="3003337260" sldId="941"/>
            <ac:picMk id="20" creationId="{E081A284-B0DC-4456-A420-8D006A9C26F3}"/>
          </ac:picMkLst>
        </pc:picChg>
        <pc:picChg chg="add mod ord">
          <ac:chgData name="Magd NAGUI" userId="9400200f-dbcf-4b57-9ed9-a60728b9d803" providerId="ADAL" clId="{BD402A31-8CB3-4BEE-8BE5-72AE71AF3A22}" dt="2021-02-23T14:34:58.031" v="472" actId="26606"/>
          <ac:picMkLst>
            <pc:docMk/>
            <pc:sldMk cId="3003337260" sldId="941"/>
            <ac:picMk id="22" creationId="{2E52E6BF-E31D-47C8-8727-8BEA8FF811EA}"/>
          </ac:picMkLst>
        </pc:picChg>
      </pc:sldChg>
      <pc:sldChg chg="addSp delSp modSp add mod">
        <pc:chgData name="Magd NAGUI" userId="9400200f-dbcf-4b57-9ed9-a60728b9d803" providerId="ADAL" clId="{BD402A31-8CB3-4BEE-8BE5-72AE71AF3A22}" dt="2021-02-23T14:40:05.590" v="504" actId="1076"/>
        <pc:sldMkLst>
          <pc:docMk/>
          <pc:sldMk cId="3155582024" sldId="942"/>
        </pc:sldMkLst>
        <pc:spChg chg="add del">
          <ac:chgData name="Magd NAGUI" userId="9400200f-dbcf-4b57-9ed9-a60728b9d803" providerId="ADAL" clId="{BD402A31-8CB3-4BEE-8BE5-72AE71AF3A22}" dt="2021-02-23T14:38:59.315" v="494" actId="26606"/>
          <ac:spMkLst>
            <pc:docMk/>
            <pc:sldMk cId="3155582024" sldId="942"/>
            <ac:spMk id="23" creationId="{5CB593EA-2F98-479F-B4C4-F366571FA64D}"/>
          </ac:spMkLst>
        </pc:spChg>
        <pc:spChg chg="add del">
          <ac:chgData name="Magd NAGUI" userId="9400200f-dbcf-4b57-9ed9-a60728b9d803" providerId="ADAL" clId="{BD402A31-8CB3-4BEE-8BE5-72AE71AF3A22}" dt="2021-02-23T14:38:59.315" v="494" actId="26606"/>
          <ac:spMkLst>
            <pc:docMk/>
            <pc:sldMk cId="3155582024" sldId="942"/>
            <ac:spMk id="25" creationId="{39BEB6D0-9E4E-4221-93D1-74ABECEE9EFC}"/>
          </ac:spMkLst>
        </pc:spChg>
        <pc:spChg chg="add del">
          <ac:chgData name="Magd NAGUI" userId="9400200f-dbcf-4b57-9ed9-a60728b9d803" providerId="ADAL" clId="{BD402A31-8CB3-4BEE-8BE5-72AE71AF3A22}" dt="2021-02-23T14:39:29.304" v="499" actId="26606"/>
          <ac:spMkLst>
            <pc:docMk/>
            <pc:sldMk cId="3155582024" sldId="942"/>
            <ac:spMk id="30" creationId="{5CB593EA-2F98-479F-B4C4-F366571FA64D}"/>
          </ac:spMkLst>
        </pc:spChg>
        <pc:spChg chg="add del">
          <ac:chgData name="Magd NAGUI" userId="9400200f-dbcf-4b57-9ed9-a60728b9d803" providerId="ADAL" clId="{BD402A31-8CB3-4BEE-8BE5-72AE71AF3A22}" dt="2021-02-23T14:39:29.304" v="499" actId="26606"/>
          <ac:spMkLst>
            <pc:docMk/>
            <pc:sldMk cId="3155582024" sldId="942"/>
            <ac:spMk id="32" creationId="{39BEB6D0-9E4E-4221-93D1-74ABECEE9EFC}"/>
          </ac:spMkLst>
        </pc:spChg>
        <pc:spChg chg="add del">
          <ac:chgData name="Magd NAGUI" userId="9400200f-dbcf-4b57-9ed9-a60728b9d803" providerId="ADAL" clId="{BD402A31-8CB3-4BEE-8BE5-72AE71AF3A22}" dt="2021-02-23T14:39:29.304" v="498" actId="26606"/>
          <ac:spMkLst>
            <pc:docMk/>
            <pc:sldMk cId="3155582024" sldId="942"/>
            <ac:spMk id="37" creationId="{5CB593EA-2F98-479F-B4C4-F366571FA64D}"/>
          </ac:spMkLst>
        </pc:spChg>
        <pc:spChg chg="add del">
          <ac:chgData name="Magd NAGUI" userId="9400200f-dbcf-4b57-9ed9-a60728b9d803" providerId="ADAL" clId="{BD402A31-8CB3-4BEE-8BE5-72AE71AF3A22}" dt="2021-02-23T14:39:29.304" v="498" actId="26606"/>
          <ac:spMkLst>
            <pc:docMk/>
            <pc:sldMk cId="3155582024" sldId="942"/>
            <ac:spMk id="39" creationId="{39BEB6D0-9E4E-4221-93D1-74ABECEE9EFC}"/>
          </ac:spMkLst>
        </pc:spChg>
        <pc:spChg chg="add">
          <ac:chgData name="Magd NAGUI" userId="9400200f-dbcf-4b57-9ed9-a60728b9d803" providerId="ADAL" clId="{BD402A31-8CB3-4BEE-8BE5-72AE71AF3A22}" dt="2021-02-23T14:39:29.304" v="499" actId="26606"/>
          <ac:spMkLst>
            <pc:docMk/>
            <pc:sldMk cId="3155582024" sldId="942"/>
            <ac:spMk id="41" creationId="{5CB593EA-2F98-479F-B4C4-F366571FA64D}"/>
          </ac:spMkLst>
        </pc:spChg>
        <pc:spChg chg="add">
          <ac:chgData name="Magd NAGUI" userId="9400200f-dbcf-4b57-9ed9-a60728b9d803" providerId="ADAL" clId="{BD402A31-8CB3-4BEE-8BE5-72AE71AF3A22}" dt="2021-02-23T14:39:29.304" v="499" actId="26606"/>
          <ac:spMkLst>
            <pc:docMk/>
            <pc:sldMk cId="3155582024" sldId="942"/>
            <ac:spMk id="42" creationId="{39BEB6D0-9E4E-4221-93D1-74ABECEE9EFC}"/>
          </ac:spMkLst>
        </pc:spChg>
        <pc:picChg chg="add mod ord">
          <ac:chgData name="Magd NAGUI" userId="9400200f-dbcf-4b57-9ed9-a60728b9d803" providerId="ADAL" clId="{BD402A31-8CB3-4BEE-8BE5-72AE71AF3A22}" dt="2021-02-23T14:40:05.590" v="504" actId="1076"/>
          <ac:picMkLst>
            <pc:docMk/>
            <pc:sldMk cId="3155582024" sldId="942"/>
            <ac:picMk id="4" creationId="{C08DFAB7-D6BE-4144-ADF3-4E9FFF92F750}"/>
          </ac:picMkLst>
        </pc:picChg>
        <pc:picChg chg="del">
          <ac:chgData name="Magd NAGUI" userId="9400200f-dbcf-4b57-9ed9-a60728b9d803" providerId="ADAL" clId="{BD402A31-8CB3-4BEE-8BE5-72AE71AF3A22}" dt="2021-02-23T14:37:51.232" v="479" actId="478"/>
          <ac:picMkLst>
            <pc:docMk/>
            <pc:sldMk cId="3155582024" sldId="942"/>
            <ac:picMk id="5" creationId="{D43F1730-254B-470F-9EC4-FF788FBA1A8C}"/>
          </ac:picMkLst>
        </pc:picChg>
        <pc:picChg chg="add mod ord">
          <ac:chgData name="Magd NAGUI" userId="9400200f-dbcf-4b57-9ed9-a60728b9d803" providerId="ADAL" clId="{BD402A31-8CB3-4BEE-8BE5-72AE71AF3A22}" dt="2021-02-23T14:39:29.304" v="499" actId="26606"/>
          <ac:picMkLst>
            <pc:docMk/>
            <pc:sldMk cId="3155582024" sldId="942"/>
            <ac:picMk id="8" creationId="{23B27255-212B-480B-B2B7-729E758A6734}"/>
          </ac:picMkLst>
        </pc:picChg>
        <pc:picChg chg="add mod ord">
          <ac:chgData name="Magd NAGUI" userId="9400200f-dbcf-4b57-9ed9-a60728b9d803" providerId="ADAL" clId="{BD402A31-8CB3-4BEE-8BE5-72AE71AF3A22}" dt="2021-02-23T14:39:29.304" v="499" actId="26606"/>
          <ac:picMkLst>
            <pc:docMk/>
            <pc:sldMk cId="3155582024" sldId="942"/>
            <ac:picMk id="10" creationId="{CC424821-EC94-410E-9F04-D123B8A2703E}"/>
          </ac:picMkLst>
        </pc:picChg>
        <pc:picChg chg="del mod ord">
          <ac:chgData name="Magd NAGUI" userId="9400200f-dbcf-4b57-9ed9-a60728b9d803" providerId="ADAL" clId="{BD402A31-8CB3-4BEE-8BE5-72AE71AF3A22}" dt="2021-02-23T14:38:51.696" v="493" actId="478"/>
          <ac:picMkLst>
            <pc:docMk/>
            <pc:sldMk cId="3155582024" sldId="942"/>
            <ac:picMk id="11" creationId="{49871580-BA7A-4ECD-A6DA-8312DD488461}"/>
          </ac:picMkLst>
        </pc:picChg>
        <pc:picChg chg="del">
          <ac:chgData name="Magd NAGUI" userId="9400200f-dbcf-4b57-9ed9-a60728b9d803" providerId="ADAL" clId="{BD402A31-8CB3-4BEE-8BE5-72AE71AF3A22}" dt="2021-02-23T14:38:03.160" v="483" actId="478"/>
          <ac:picMkLst>
            <pc:docMk/>
            <pc:sldMk cId="3155582024" sldId="942"/>
            <ac:picMk id="14" creationId="{338F82ED-4F01-4105-81D7-C6E0C384E2E4}"/>
          </ac:picMkLst>
        </pc:picChg>
        <pc:picChg chg="add mod ord">
          <ac:chgData name="Magd NAGUI" userId="9400200f-dbcf-4b57-9ed9-a60728b9d803" providerId="ADAL" clId="{BD402A31-8CB3-4BEE-8BE5-72AE71AF3A22}" dt="2021-02-23T14:40:02.133" v="503" actId="1076"/>
          <ac:picMkLst>
            <pc:docMk/>
            <pc:sldMk cId="3155582024" sldId="942"/>
            <ac:picMk id="15" creationId="{8693C684-D35D-4381-934A-6322A31D60DC}"/>
          </ac:picMkLst>
        </pc:picChg>
        <pc:picChg chg="add mod ord">
          <ac:chgData name="Magd NAGUI" userId="9400200f-dbcf-4b57-9ed9-a60728b9d803" providerId="ADAL" clId="{BD402A31-8CB3-4BEE-8BE5-72AE71AF3A22}" dt="2021-02-23T14:39:29.304" v="499" actId="26606"/>
          <ac:picMkLst>
            <pc:docMk/>
            <pc:sldMk cId="3155582024" sldId="942"/>
            <ac:picMk id="17" creationId="{C998B343-3A32-4201-B846-939CF0EC8739}"/>
          </ac:picMkLst>
        </pc:picChg>
        <pc:picChg chg="del mod ord">
          <ac:chgData name="Magd NAGUI" userId="9400200f-dbcf-4b57-9ed9-a60728b9d803" providerId="ADAL" clId="{BD402A31-8CB3-4BEE-8BE5-72AE71AF3A22}" dt="2021-02-23T14:39:14.596" v="495" actId="478"/>
          <ac:picMkLst>
            <pc:docMk/>
            <pc:sldMk cId="3155582024" sldId="942"/>
            <ac:picMk id="18" creationId="{7C8DF4BA-96E7-4830-A357-C5D837655902}"/>
          </ac:picMkLst>
        </pc:picChg>
        <pc:picChg chg="del">
          <ac:chgData name="Magd NAGUI" userId="9400200f-dbcf-4b57-9ed9-a60728b9d803" providerId="ADAL" clId="{BD402A31-8CB3-4BEE-8BE5-72AE71AF3A22}" dt="2021-02-23T14:38:16.739" v="487" actId="478"/>
          <ac:picMkLst>
            <pc:docMk/>
            <pc:sldMk cId="3155582024" sldId="942"/>
            <ac:picMk id="20" creationId="{E081A284-B0DC-4456-A420-8D006A9C26F3}"/>
          </ac:picMkLst>
        </pc:picChg>
        <pc:picChg chg="add mod ord">
          <ac:chgData name="Magd NAGUI" userId="9400200f-dbcf-4b57-9ed9-a60728b9d803" providerId="ADAL" clId="{BD402A31-8CB3-4BEE-8BE5-72AE71AF3A22}" dt="2021-02-23T14:39:59.240" v="502" actId="14100"/>
          <ac:picMkLst>
            <pc:docMk/>
            <pc:sldMk cId="3155582024" sldId="942"/>
            <ac:picMk id="21" creationId="{57E1261D-F005-4738-85B9-32E05C370724}"/>
          </ac:picMkLst>
        </pc:picChg>
        <pc:picChg chg="del">
          <ac:chgData name="Magd NAGUI" userId="9400200f-dbcf-4b57-9ed9-a60728b9d803" providerId="ADAL" clId="{BD402A31-8CB3-4BEE-8BE5-72AE71AF3A22}" dt="2021-02-23T14:37:40.379" v="475" actId="478"/>
          <ac:picMkLst>
            <pc:docMk/>
            <pc:sldMk cId="3155582024" sldId="942"/>
            <ac:picMk id="22" creationId="{2E52E6BF-E31D-47C8-8727-8BEA8FF811EA}"/>
          </ac:picMkLst>
        </pc:picChg>
      </pc:sldChg>
      <pc:sldChg chg="addSp delSp modSp add mod ord">
        <pc:chgData name="Magd NAGUI" userId="9400200f-dbcf-4b57-9ed9-a60728b9d803" providerId="ADAL" clId="{BD402A31-8CB3-4BEE-8BE5-72AE71AF3A22}" dt="2021-02-23T15:29:04.436" v="1449" actId="20577"/>
        <pc:sldMkLst>
          <pc:docMk/>
          <pc:sldMk cId="1441583024" sldId="943"/>
        </pc:sldMkLst>
        <pc:spChg chg="mod">
          <ac:chgData name="Magd NAGUI" userId="9400200f-dbcf-4b57-9ed9-a60728b9d803" providerId="ADAL" clId="{BD402A31-8CB3-4BEE-8BE5-72AE71AF3A22}" dt="2021-02-23T14:47:13.446" v="554" actId="26606"/>
          <ac:spMkLst>
            <pc:docMk/>
            <pc:sldMk cId="1441583024" sldId="943"/>
            <ac:spMk id="2" creationId="{6AB6A0B1-D906-433F-9837-7DBEF8922B11}"/>
          </ac:spMkLst>
        </pc:spChg>
        <pc:spChg chg="mod">
          <ac:chgData name="Magd NAGUI" userId="9400200f-dbcf-4b57-9ed9-a60728b9d803" providerId="ADAL" clId="{BD402A31-8CB3-4BEE-8BE5-72AE71AF3A22}" dt="2021-02-23T14:47:13.446" v="554" actId="26606"/>
          <ac:spMkLst>
            <pc:docMk/>
            <pc:sldMk cId="1441583024" sldId="943"/>
            <ac:spMk id="6" creationId="{ED3EF6A2-6611-4DA9-BB5C-6C1F1B675F15}"/>
          </ac:spMkLst>
        </pc:spChg>
        <pc:spChg chg="mod">
          <ac:chgData name="Magd NAGUI" userId="9400200f-dbcf-4b57-9ed9-a60728b9d803" providerId="ADAL" clId="{BD402A31-8CB3-4BEE-8BE5-72AE71AF3A22}" dt="2021-02-23T15:29:04.436" v="1449" actId="20577"/>
          <ac:spMkLst>
            <pc:docMk/>
            <pc:sldMk cId="1441583024" sldId="943"/>
            <ac:spMk id="13" creationId="{A079F21E-1BF1-4EB4-B808-83380759AA75}"/>
          </ac:spMkLst>
        </pc:spChg>
        <pc:spChg chg="add del">
          <ac:chgData name="Magd NAGUI" userId="9400200f-dbcf-4b57-9ed9-a60728b9d803" providerId="ADAL" clId="{BD402A31-8CB3-4BEE-8BE5-72AE71AF3A22}" dt="2021-02-23T14:47:13.430" v="553" actId="26606"/>
          <ac:spMkLst>
            <pc:docMk/>
            <pc:sldMk cId="1441583024" sldId="943"/>
            <ac:spMk id="18" creationId="{4038CB10-1F5C-4D54-9DF7-12586DE5B007}"/>
          </ac:spMkLst>
        </pc:spChg>
        <pc:spChg chg="add del">
          <ac:chgData name="Magd NAGUI" userId="9400200f-dbcf-4b57-9ed9-a60728b9d803" providerId="ADAL" clId="{BD402A31-8CB3-4BEE-8BE5-72AE71AF3A22}" dt="2021-02-23T14:47:13.430" v="553" actId="26606"/>
          <ac:spMkLst>
            <pc:docMk/>
            <pc:sldMk cId="1441583024" sldId="943"/>
            <ac:spMk id="20" creationId="{36D30126-6314-4A93-B27E-5C66CF781924}"/>
          </ac:spMkLst>
        </pc:spChg>
        <pc:spChg chg="add del">
          <ac:chgData name="Magd NAGUI" userId="9400200f-dbcf-4b57-9ed9-a60728b9d803" providerId="ADAL" clId="{BD402A31-8CB3-4BEE-8BE5-72AE71AF3A22}" dt="2021-02-23T14:47:13.430" v="553" actId="26606"/>
          <ac:spMkLst>
            <pc:docMk/>
            <pc:sldMk cId="1441583024" sldId="943"/>
            <ac:spMk id="22" creationId="{73ED6512-6858-4552-B699-9A97FE9A4EA2}"/>
          </ac:spMkLst>
        </pc:spChg>
        <pc:spChg chg="add">
          <ac:chgData name="Magd NAGUI" userId="9400200f-dbcf-4b57-9ed9-a60728b9d803" providerId="ADAL" clId="{BD402A31-8CB3-4BEE-8BE5-72AE71AF3A22}" dt="2021-02-23T14:47:13.446" v="554" actId="26606"/>
          <ac:spMkLst>
            <pc:docMk/>
            <pc:sldMk cId="1441583024" sldId="943"/>
            <ac:spMk id="29" creationId="{D7A453D2-15D8-4403-815F-291FA16340D9}"/>
          </ac:spMkLst>
        </pc:spChg>
        <pc:spChg chg="add">
          <ac:chgData name="Magd NAGUI" userId="9400200f-dbcf-4b57-9ed9-a60728b9d803" providerId="ADAL" clId="{BD402A31-8CB3-4BEE-8BE5-72AE71AF3A22}" dt="2021-02-23T14:47:13.446" v="554" actId="26606"/>
          <ac:spMkLst>
            <pc:docMk/>
            <pc:sldMk cId="1441583024" sldId="943"/>
            <ac:spMk id="30" creationId="{B8114C98-A349-4111-A123-E8EAB86ABE30}"/>
          </ac:spMkLst>
        </pc:spChg>
        <pc:spChg chg="add">
          <ac:chgData name="Magd NAGUI" userId="9400200f-dbcf-4b57-9ed9-a60728b9d803" providerId="ADAL" clId="{BD402A31-8CB3-4BEE-8BE5-72AE71AF3A22}" dt="2021-02-23T14:47:13.446" v="554" actId="26606"/>
          <ac:spMkLst>
            <pc:docMk/>
            <pc:sldMk cId="1441583024" sldId="943"/>
            <ac:spMk id="31" creationId="{8161EA6B-09CA-445B-AB0D-8DF76FA92DEF}"/>
          </ac:spMkLst>
        </pc:spChg>
        <pc:spChg chg="add">
          <ac:chgData name="Magd NAGUI" userId="9400200f-dbcf-4b57-9ed9-a60728b9d803" providerId="ADAL" clId="{BD402A31-8CB3-4BEE-8BE5-72AE71AF3A22}" dt="2021-02-23T14:47:13.446" v="554" actId="26606"/>
          <ac:spMkLst>
            <pc:docMk/>
            <pc:sldMk cId="1441583024" sldId="943"/>
            <ac:spMk id="44" creationId="{E2D3D3F2-ABBB-4453-B1C5-1BEBF7E4DD56}"/>
          </ac:spMkLst>
        </pc:spChg>
        <pc:grpChg chg="add">
          <ac:chgData name="Magd NAGUI" userId="9400200f-dbcf-4b57-9ed9-a60728b9d803" providerId="ADAL" clId="{BD402A31-8CB3-4BEE-8BE5-72AE71AF3A22}" dt="2021-02-23T14:47:13.446" v="554" actId="26606"/>
          <ac:grpSpMkLst>
            <pc:docMk/>
            <pc:sldMk cId="1441583024" sldId="943"/>
            <ac:grpSpMk id="32" creationId="{670FB431-AE18-414D-92F4-1D12D1991152}"/>
          </ac:grpSpMkLst>
        </pc:grpChg>
        <pc:grpChg chg="add">
          <ac:chgData name="Magd NAGUI" userId="9400200f-dbcf-4b57-9ed9-a60728b9d803" providerId="ADAL" clId="{BD402A31-8CB3-4BEE-8BE5-72AE71AF3A22}" dt="2021-02-23T14:47:13.446" v="554" actId="26606"/>
          <ac:grpSpMkLst>
            <pc:docMk/>
            <pc:sldMk cId="1441583024" sldId="943"/>
            <ac:grpSpMk id="37" creationId="{1EA1DAFF-CECA-492F-BFA1-22C64956B8D9}"/>
          </ac:grpSpMkLst>
        </pc:grpChg>
        <pc:grpChg chg="add">
          <ac:chgData name="Magd NAGUI" userId="9400200f-dbcf-4b57-9ed9-a60728b9d803" providerId="ADAL" clId="{BD402A31-8CB3-4BEE-8BE5-72AE71AF3A22}" dt="2021-02-23T14:47:13.446" v="554" actId="26606"/>
          <ac:grpSpMkLst>
            <pc:docMk/>
            <pc:sldMk cId="1441583024" sldId="943"/>
            <ac:grpSpMk id="38" creationId="{AF19A774-30A5-488B-9BAF-629C6440294E}"/>
          </ac:grpSpMkLst>
        </pc:grpChg>
        <pc:grpChg chg="add">
          <ac:chgData name="Magd NAGUI" userId="9400200f-dbcf-4b57-9ed9-a60728b9d803" providerId="ADAL" clId="{BD402A31-8CB3-4BEE-8BE5-72AE71AF3A22}" dt="2021-02-23T14:47:13.446" v="554" actId="26606"/>
          <ac:grpSpMkLst>
            <pc:docMk/>
            <pc:sldMk cId="1441583024" sldId="943"/>
            <ac:grpSpMk id="46" creationId="{8214E4A5-A0D2-42C4-8D14-D2A7E495F041}"/>
          </ac:grpSpMkLst>
        </pc:grpChg>
        <pc:picChg chg="add mod ord">
          <ac:chgData name="Magd NAGUI" userId="9400200f-dbcf-4b57-9ed9-a60728b9d803" providerId="ADAL" clId="{BD402A31-8CB3-4BEE-8BE5-72AE71AF3A22}" dt="2021-02-23T14:47:13.446" v="554" actId="26606"/>
          <ac:picMkLst>
            <pc:docMk/>
            <pc:sldMk cId="1441583024" sldId="943"/>
            <ac:picMk id="4" creationId="{77046CF2-8025-47FF-9145-3AA454F4EFE8}"/>
          </ac:picMkLst>
        </pc:picChg>
        <pc:picChg chg="del">
          <ac:chgData name="Magd NAGUI" userId="9400200f-dbcf-4b57-9ed9-a60728b9d803" providerId="ADAL" clId="{BD402A31-8CB3-4BEE-8BE5-72AE71AF3A22}" dt="2021-02-23T14:46:52.554" v="548" actId="478"/>
          <ac:picMkLst>
            <pc:docMk/>
            <pc:sldMk cId="1441583024" sldId="943"/>
            <ac:picMk id="5" creationId="{97D38A7C-E0C1-4AC1-AD5F-D5927A52C716}"/>
          </ac:picMkLst>
        </pc:picChg>
      </pc:sldChg>
      <pc:sldChg chg="addSp delSp modSp add mod">
        <pc:chgData name="Magd NAGUI" userId="9400200f-dbcf-4b57-9ed9-a60728b9d803" providerId="ADAL" clId="{BD402A31-8CB3-4BEE-8BE5-72AE71AF3A22}" dt="2021-02-23T14:53:22.901" v="657" actId="26606"/>
        <pc:sldMkLst>
          <pc:docMk/>
          <pc:sldMk cId="3387221254" sldId="944"/>
        </pc:sldMkLst>
        <pc:spChg chg="mod">
          <ac:chgData name="Magd NAGUI" userId="9400200f-dbcf-4b57-9ed9-a60728b9d803" providerId="ADAL" clId="{BD402A31-8CB3-4BEE-8BE5-72AE71AF3A22}" dt="2021-02-23T14:53:22.901" v="657" actId="26606"/>
          <ac:spMkLst>
            <pc:docMk/>
            <pc:sldMk cId="3387221254" sldId="944"/>
            <ac:spMk id="2" creationId="{6AB6A0B1-D906-433F-9837-7DBEF8922B11}"/>
          </ac:spMkLst>
        </pc:spChg>
        <pc:spChg chg="mod">
          <ac:chgData name="Magd NAGUI" userId="9400200f-dbcf-4b57-9ed9-a60728b9d803" providerId="ADAL" clId="{BD402A31-8CB3-4BEE-8BE5-72AE71AF3A22}" dt="2021-02-23T14:53:22.901" v="657" actId="26606"/>
          <ac:spMkLst>
            <pc:docMk/>
            <pc:sldMk cId="3387221254" sldId="944"/>
            <ac:spMk id="6" creationId="{ED3EF6A2-6611-4DA9-BB5C-6C1F1B675F15}"/>
          </ac:spMkLst>
        </pc:spChg>
        <pc:spChg chg="mod">
          <ac:chgData name="Magd NAGUI" userId="9400200f-dbcf-4b57-9ed9-a60728b9d803" providerId="ADAL" clId="{BD402A31-8CB3-4BEE-8BE5-72AE71AF3A22}" dt="2021-02-23T14:53:22.901" v="657" actId="26606"/>
          <ac:spMkLst>
            <pc:docMk/>
            <pc:sldMk cId="3387221254" sldId="944"/>
            <ac:spMk id="13" creationId="{A079F21E-1BF1-4EB4-B808-83380759AA75}"/>
          </ac:spMkLst>
        </pc:spChg>
        <pc:spChg chg="add del">
          <ac:chgData name="Magd NAGUI" userId="9400200f-dbcf-4b57-9ed9-a60728b9d803" providerId="ADAL" clId="{BD402A31-8CB3-4BEE-8BE5-72AE71AF3A22}" dt="2021-02-23T14:53:22.901" v="657" actId="26606"/>
          <ac:spMkLst>
            <pc:docMk/>
            <pc:sldMk cId="3387221254" sldId="944"/>
            <ac:spMk id="18" creationId="{D7A453D2-15D8-4403-815F-291FA16340D9}"/>
          </ac:spMkLst>
        </pc:spChg>
        <pc:spChg chg="add del">
          <ac:chgData name="Magd NAGUI" userId="9400200f-dbcf-4b57-9ed9-a60728b9d803" providerId="ADAL" clId="{BD402A31-8CB3-4BEE-8BE5-72AE71AF3A22}" dt="2021-02-23T14:53:22.901" v="657" actId="26606"/>
          <ac:spMkLst>
            <pc:docMk/>
            <pc:sldMk cId="3387221254" sldId="944"/>
            <ac:spMk id="20" creationId="{8161EA6B-09CA-445B-AB0D-8DF76FA92DEF}"/>
          </ac:spMkLst>
        </pc:spChg>
        <pc:spChg chg="add del">
          <ac:chgData name="Magd NAGUI" userId="9400200f-dbcf-4b57-9ed9-a60728b9d803" providerId="ADAL" clId="{BD402A31-8CB3-4BEE-8BE5-72AE71AF3A22}" dt="2021-02-23T14:53:22.901" v="657" actId="26606"/>
          <ac:spMkLst>
            <pc:docMk/>
            <pc:sldMk cId="3387221254" sldId="944"/>
            <ac:spMk id="30" creationId="{B8114C98-A349-4111-A123-E8EAB86ABE30}"/>
          </ac:spMkLst>
        </pc:spChg>
        <pc:spChg chg="add del">
          <ac:chgData name="Magd NAGUI" userId="9400200f-dbcf-4b57-9ed9-a60728b9d803" providerId="ADAL" clId="{BD402A31-8CB3-4BEE-8BE5-72AE71AF3A22}" dt="2021-02-23T14:53:22.901" v="657" actId="26606"/>
          <ac:spMkLst>
            <pc:docMk/>
            <pc:sldMk cId="3387221254" sldId="944"/>
            <ac:spMk id="44" creationId="{E2D3D3F2-ABBB-4453-B1C5-1BEBF7E4DD56}"/>
          </ac:spMkLst>
        </pc:spChg>
        <pc:spChg chg="add del">
          <ac:chgData name="Magd NAGUI" userId="9400200f-dbcf-4b57-9ed9-a60728b9d803" providerId="ADAL" clId="{BD402A31-8CB3-4BEE-8BE5-72AE71AF3A22}" dt="2021-02-23T14:53:22.886" v="656" actId="26606"/>
          <ac:spMkLst>
            <pc:docMk/>
            <pc:sldMk cId="3387221254" sldId="944"/>
            <ac:spMk id="55" creationId="{D7A453D2-15D8-4403-815F-291FA16340D9}"/>
          </ac:spMkLst>
        </pc:spChg>
        <pc:spChg chg="add del">
          <ac:chgData name="Magd NAGUI" userId="9400200f-dbcf-4b57-9ed9-a60728b9d803" providerId="ADAL" clId="{BD402A31-8CB3-4BEE-8BE5-72AE71AF3A22}" dt="2021-02-23T14:53:22.886" v="656" actId="26606"/>
          <ac:spMkLst>
            <pc:docMk/>
            <pc:sldMk cId="3387221254" sldId="944"/>
            <ac:spMk id="57" creationId="{8161EA6B-09CA-445B-AB0D-8DF76FA92DEF}"/>
          </ac:spMkLst>
        </pc:spChg>
        <pc:spChg chg="add del">
          <ac:chgData name="Magd NAGUI" userId="9400200f-dbcf-4b57-9ed9-a60728b9d803" providerId="ADAL" clId="{BD402A31-8CB3-4BEE-8BE5-72AE71AF3A22}" dt="2021-02-23T14:53:22.886" v="656" actId="26606"/>
          <ac:spMkLst>
            <pc:docMk/>
            <pc:sldMk cId="3387221254" sldId="944"/>
            <ac:spMk id="67" creationId="{B8114C98-A349-4111-A123-E8EAB86ABE30}"/>
          </ac:spMkLst>
        </pc:spChg>
        <pc:spChg chg="add del">
          <ac:chgData name="Magd NAGUI" userId="9400200f-dbcf-4b57-9ed9-a60728b9d803" providerId="ADAL" clId="{BD402A31-8CB3-4BEE-8BE5-72AE71AF3A22}" dt="2021-02-23T14:53:22.886" v="656" actId="26606"/>
          <ac:spMkLst>
            <pc:docMk/>
            <pc:sldMk cId="3387221254" sldId="944"/>
            <ac:spMk id="81" creationId="{E2D3D3F2-ABBB-4453-B1C5-1BEBF7E4DD56}"/>
          </ac:spMkLst>
        </pc:spChg>
        <pc:spChg chg="add">
          <ac:chgData name="Magd NAGUI" userId="9400200f-dbcf-4b57-9ed9-a60728b9d803" providerId="ADAL" clId="{BD402A31-8CB3-4BEE-8BE5-72AE71AF3A22}" dt="2021-02-23T14:53:22.901" v="657" actId="26606"/>
          <ac:spMkLst>
            <pc:docMk/>
            <pc:sldMk cId="3387221254" sldId="944"/>
            <ac:spMk id="89" creationId="{4038CB10-1F5C-4D54-9DF7-12586DE5B007}"/>
          </ac:spMkLst>
        </pc:spChg>
        <pc:spChg chg="add">
          <ac:chgData name="Magd NAGUI" userId="9400200f-dbcf-4b57-9ed9-a60728b9d803" providerId="ADAL" clId="{BD402A31-8CB3-4BEE-8BE5-72AE71AF3A22}" dt="2021-02-23T14:53:22.901" v="657" actId="26606"/>
          <ac:spMkLst>
            <pc:docMk/>
            <pc:sldMk cId="3387221254" sldId="944"/>
            <ac:spMk id="90" creationId="{73ED6512-6858-4552-B699-9A97FE9A4EA2}"/>
          </ac:spMkLst>
        </pc:spChg>
        <pc:grpChg chg="add del">
          <ac:chgData name="Magd NAGUI" userId="9400200f-dbcf-4b57-9ed9-a60728b9d803" providerId="ADAL" clId="{BD402A31-8CB3-4BEE-8BE5-72AE71AF3A22}" dt="2021-02-23T14:53:22.901" v="657" actId="26606"/>
          <ac:grpSpMkLst>
            <pc:docMk/>
            <pc:sldMk cId="3387221254" sldId="944"/>
            <ac:grpSpMk id="22" creationId="{1EA1DAFF-CECA-492F-BFA1-22C64956B8D9}"/>
          </ac:grpSpMkLst>
        </pc:grpChg>
        <pc:grpChg chg="add del">
          <ac:chgData name="Magd NAGUI" userId="9400200f-dbcf-4b57-9ed9-a60728b9d803" providerId="ADAL" clId="{BD402A31-8CB3-4BEE-8BE5-72AE71AF3A22}" dt="2021-02-23T14:53:22.901" v="657" actId="26606"/>
          <ac:grpSpMkLst>
            <pc:docMk/>
            <pc:sldMk cId="3387221254" sldId="944"/>
            <ac:grpSpMk id="32" creationId="{670FB431-AE18-414D-92F4-1D12D1991152}"/>
          </ac:grpSpMkLst>
        </pc:grpChg>
        <pc:grpChg chg="add del">
          <ac:chgData name="Magd NAGUI" userId="9400200f-dbcf-4b57-9ed9-a60728b9d803" providerId="ADAL" clId="{BD402A31-8CB3-4BEE-8BE5-72AE71AF3A22}" dt="2021-02-23T14:53:22.901" v="657" actId="26606"/>
          <ac:grpSpMkLst>
            <pc:docMk/>
            <pc:sldMk cId="3387221254" sldId="944"/>
            <ac:grpSpMk id="38" creationId="{AF19A774-30A5-488B-9BAF-629C6440294E}"/>
          </ac:grpSpMkLst>
        </pc:grpChg>
        <pc:grpChg chg="add del">
          <ac:chgData name="Magd NAGUI" userId="9400200f-dbcf-4b57-9ed9-a60728b9d803" providerId="ADAL" clId="{BD402A31-8CB3-4BEE-8BE5-72AE71AF3A22}" dt="2021-02-23T14:53:22.901" v="657" actId="26606"/>
          <ac:grpSpMkLst>
            <pc:docMk/>
            <pc:sldMk cId="3387221254" sldId="944"/>
            <ac:grpSpMk id="46" creationId="{8214E4A5-A0D2-42C4-8D14-D2A7E495F041}"/>
          </ac:grpSpMkLst>
        </pc:grpChg>
        <pc:grpChg chg="add del">
          <ac:chgData name="Magd NAGUI" userId="9400200f-dbcf-4b57-9ed9-a60728b9d803" providerId="ADAL" clId="{BD402A31-8CB3-4BEE-8BE5-72AE71AF3A22}" dt="2021-02-23T14:53:22.886" v="656" actId="26606"/>
          <ac:grpSpMkLst>
            <pc:docMk/>
            <pc:sldMk cId="3387221254" sldId="944"/>
            <ac:grpSpMk id="59" creationId="{1EA1DAFF-CECA-492F-BFA1-22C64956B8D9}"/>
          </ac:grpSpMkLst>
        </pc:grpChg>
        <pc:grpChg chg="add del">
          <ac:chgData name="Magd NAGUI" userId="9400200f-dbcf-4b57-9ed9-a60728b9d803" providerId="ADAL" clId="{BD402A31-8CB3-4BEE-8BE5-72AE71AF3A22}" dt="2021-02-23T14:53:22.886" v="656" actId="26606"/>
          <ac:grpSpMkLst>
            <pc:docMk/>
            <pc:sldMk cId="3387221254" sldId="944"/>
            <ac:grpSpMk id="69" creationId="{670FB431-AE18-414D-92F4-1D12D1991152}"/>
          </ac:grpSpMkLst>
        </pc:grpChg>
        <pc:grpChg chg="add del">
          <ac:chgData name="Magd NAGUI" userId="9400200f-dbcf-4b57-9ed9-a60728b9d803" providerId="ADAL" clId="{BD402A31-8CB3-4BEE-8BE5-72AE71AF3A22}" dt="2021-02-23T14:53:22.886" v="656" actId="26606"/>
          <ac:grpSpMkLst>
            <pc:docMk/>
            <pc:sldMk cId="3387221254" sldId="944"/>
            <ac:grpSpMk id="75" creationId="{AF19A774-30A5-488B-9BAF-629C6440294E}"/>
          </ac:grpSpMkLst>
        </pc:grpChg>
        <pc:grpChg chg="add del">
          <ac:chgData name="Magd NAGUI" userId="9400200f-dbcf-4b57-9ed9-a60728b9d803" providerId="ADAL" clId="{BD402A31-8CB3-4BEE-8BE5-72AE71AF3A22}" dt="2021-02-23T14:53:22.886" v="656" actId="26606"/>
          <ac:grpSpMkLst>
            <pc:docMk/>
            <pc:sldMk cId="3387221254" sldId="944"/>
            <ac:grpSpMk id="83" creationId="{8214E4A5-A0D2-42C4-8D14-D2A7E495F041}"/>
          </ac:grpSpMkLst>
        </pc:grpChg>
        <pc:picChg chg="del">
          <ac:chgData name="Magd NAGUI" userId="9400200f-dbcf-4b57-9ed9-a60728b9d803" providerId="ADAL" clId="{BD402A31-8CB3-4BEE-8BE5-72AE71AF3A22}" dt="2021-02-23T14:53:10.188" v="651" actId="478"/>
          <ac:picMkLst>
            <pc:docMk/>
            <pc:sldMk cId="3387221254" sldId="944"/>
            <ac:picMk id="4" creationId="{77046CF2-8025-47FF-9145-3AA454F4EFE8}"/>
          </ac:picMkLst>
        </pc:picChg>
        <pc:picChg chg="add mod ord">
          <ac:chgData name="Magd NAGUI" userId="9400200f-dbcf-4b57-9ed9-a60728b9d803" providerId="ADAL" clId="{BD402A31-8CB3-4BEE-8BE5-72AE71AF3A22}" dt="2021-02-23T14:53:22.901" v="657" actId="26606"/>
          <ac:picMkLst>
            <pc:docMk/>
            <pc:sldMk cId="3387221254" sldId="944"/>
            <ac:picMk id="5" creationId="{31F88800-E9F4-46B5-942E-F708D1DBF820}"/>
          </ac:picMkLst>
        </pc:picChg>
      </pc:sldChg>
      <pc:sldChg chg="addSp delSp modSp add mod">
        <pc:chgData name="Magd NAGUI" userId="9400200f-dbcf-4b57-9ed9-a60728b9d803" providerId="ADAL" clId="{BD402A31-8CB3-4BEE-8BE5-72AE71AF3A22}" dt="2021-02-23T15:06:55.355" v="904" actId="27636"/>
        <pc:sldMkLst>
          <pc:docMk/>
          <pc:sldMk cId="3584439740" sldId="945"/>
        </pc:sldMkLst>
        <pc:spChg chg="mod">
          <ac:chgData name="Magd NAGUI" userId="9400200f-dbcf-4b57-9ed9-a60728b9d803" providerId="ADAL" clId="{BD402A31-8CB3-4BEE-8BE5-72AE71AF3A22}" dt="2021-02-23T15:05:58.654" v="886" actId="26606"/>
          <ac:spMkLst>
            <pc:docMk/>
            <pc:sldMk cId="3584439740" sldId="945"/>
            <ac:spMk id="2" creationId="{6AB6A0B1-D906-433F-9837-7DBEF8922B11}"/>
          </ac:spMkLst>
        </pc:spChg>
        <pc:spChg chg="mod">
          <ac:chgData name="Magd NAGUI" userId="9400200f-dbcf-4b57-9ed9-a60728b9d803" providerId="ADAL" clId="{BD402A31-8CB3-4BEE-8BE5-72AE71AF3A22}" dt="2021-02-23T15:06:55.355" v="904" actId="27636"/>
          <ac:spMkLst>
            <pc:docMk/>
            <pc:sldMk cId="3584439740" sldId="945"/>
            <ac:spMk id="13" creationId="{A079F21E-1BF1-4EB4-B808-83380759AA75}"/>
          </ac:spMkLst>
        </pc:spChg>
        <pc:spChg chg="add">
          <ac:chgData name="Magd NAGUI" userId="9400200f-dbcf-4b57-9ed9-a60728b9d803" providerId="ADAL" clId="{BD402A31-8CB3-4BEE-8BE5-72AE71AF3A22}" dt="2021-02-23T15:05:58.654" v="886" actId="26606"/>
          <ac:spMkLst>
            <pc:docMk/>
            <pc:sldMk cId="3584439740" sldId="945"/>
            <ac:spMk id="18" creationId="{4038CB10-1F5C-4D54-9DF7-12586DE5B007}"/>
          </ac:spMkLst>
        </pc:spChg>
        <pc:spChg chg="add">
          <ac:chgData name="Magd NAGUI" userId="9400200f-dbcf-4b57-9ed9-a60728b9d803" providerId="ADAL" clId="{BD402A31-8CB3-4BEE-8BE5-72AE71AF3A22}" dt="2021-02-23T15:05:58.654" v="886" actId="26606"/>
          <ac:spMkLst>
            <pc:docMk/>
            <pc:sldMk cId="3584439740" sldId="945"/>
            <ac:spMk id="20" creationId="{73ED6512-6858-4552-B699-9A97FE9A4EA2}"/>
          </ac:spMkLst>
        </pc:spChg>
        <pc:picChg chg="add mod ord">
          <ac:chgData name="Magd NAGUI" userId="9400200f-dbcf-4b57-9ed9-a60728b9d803" providerId="ADAL" clId="{BD402A31-8CB3-4BEE-8BE5-72AE71AF3A22}" dt="2021-02-23T15:05:58.654" v="886" actId="26606"/>
          <ac:picMkLst>
            <pc:docMk/>
            <pc:sldMk cId="3584439740" sldId="945"/>
            <ac:picMk id="4" creationId="{C9482258-4215-4F25-8866-6509692A0D0F}"/>
          </ac:picMkLst>
        </pc:picChg>
        <pc:picChg chg="del">
          <ac:chgData name="Magd NAGUI" userId="9400200f-dbcf-4b57-9ed9-a60728b9d803" providerId="ADAL" clId="{BD402A31-8CB3-4BEE-8BE5-72AE71AF3A22}" dt="2021-02-23T15:05:51.944" v="882" actId="478"/>
          <ac:picMkLst>
            <pc:docMk/>
            <pc:sldMk cId="3584439740" sldId="945"/>
            <ac:picMk id="5" creationId="{31F88800-E9F4-46B5-942E-F708D1DBF820}"/>
          </ac:picMkLst>
        </pc:picChg>
      </pc:sldChg>
      <pc:sldChg chg="modSp add del mod ord">
        <pc:chgData name="Magd NAGUI" userId="9400200f-dbcf-4b57-9ed9-a60728b9d803" providerId="ADAL" clId="{BD402A31-8CB3-4BEE-8BE5-72AE71AF3A22}" dt="2021-02-23T14:57:36.459" v="662" actId="47"/>
        <pc:sldMkLst>
          <pc:docMk/>
          <pc:sldMk cId="3771317497" sldId="945"/>
        </pc:sldMkLst>
        <pc:spChg chg="mod">
          <ac:chgData name="Magd NAGUI" userId="9400200f-dbcf-4b57-9ed9-a60728b9d803" providerId="ADAL" clId="{BD402A31-8CB3-4BEE-8BE5-72AE71AF3A22}" dt="2021-02-23T14:57:15.162" v="659" actId="27636"/>
          <ac:spMkLst>
            <pc:docMk/>
            <pc:sldMk cId="3771317497" sldId="945"/>
            <ac:spMk id="13" creationId="{A079F21E-1BF1-4EB4-B808-83380759AA75}"/>
          </ac:spMkLst>
        </pc:spChg>
      </pc:sldChg>
      <pc:sldChg chg="addSp delSp modSp add mod ord">
        <pc:chgData name="Magd NAGUI" userId="9400200f-dbcf-4b57-9ed9-a60728b9d803" providerId="ADAL" clId="{BD402A31-8CB3-4BEE-8BE5-72AE71AF3A22}" dt="2021-02-23T15:01:06.781" v="873" actId="403"/>
        <pc:sldMkLst>
          <pc:docMk/>
          <pc:sldMk cId="2476911320" sldId="946"/>
        </pc:sldMkLst>
        <pc:spChg chg="mod">
          <ac:chgData name="Magd NAGUI" userId="9400200f-dbcf-4b57-9ed9-a60728b9d803" providerId="ADAL" clId="{BD402A31-8CB3-4BEE-8BE5-72AE71AF3A22}" dt="2021-02-23T15:00:57.473" v="868" actId="27636"/>
          <ac:spMkLst>
            <pc:docMk/>
            <pc:sldMk cId="2476911320" sldId="946"/>
            <ac:spMk id="2" creationId="{6AB6A0B1-D906-433F-9837-7DBEF8922B11}"/>
          </ac:spMkLst>
        </pc:spChg>
        <pc:spChg chg="mod">
          <ac:chgData name="Magd NAGUI" userId="9400200f-dbcf-4b57-9ed9-a60728b9d803" providerId="ADAL" clId="{BD402A31-8CB3-4BEE-8BE5-72AE71AF3A22}" dt="2021-02-23T15:01:06.781" v="873" actId="403"/>
          <ac:spMkLst>
            <pc:docMk/>
            <pc:sldMk cId="2476911320" sldId="946"/>
            <ac:spMk id="13" creationId="{A079F21E-1BF1-4EB4-B808-83380759AA75}"/>
          </ac:spMkLst>
        </pc:spChg>
        <pc:picChg chg="del">
          <ac:chgData name="Magd NAGUI" userId="9400200f-dbcf-4b57-9ed9-a60728b9d803" providerId="ADAL" clId="{BD402A31-8CB3-4BEE-8BE5-72AE71AF3A22}" dt="2021-02-23T15:00:13.867" v="859" actId="478"/>
          <ac:picMkLst>
            <pc:docMk/>
            <pc:sldMk cId="2476911320" sldId="946"/>
            <ac:picMk id="5" creationId="{D43F1730-254B-470F-9EC4-FF788FBA1A8C}"/>
          </ac:picMkLst>
        </pc:picChg>
        <pc:picChg chg="del">
          <ac:chgData name="Magd NAGUI" userId="9400200f-dbcf-4b57-9ed9-a60728b9d803" providerId="ADAL" clId="{BD402A31-8CB3-4BEE-8BE5-72AE71AF3A22}" dt="2021-02-23T15:00:14.499" v="860" actId="478"/>
          <ac:picMkLst>
            <pc:docMk/>
            <pc:sldMk cId="2476911320" sldId="946"/>
            <ac:picMk id="11" creationId="{49871580-BA7A-4ECD-A6DA-8312DD488461}"/>
          </ac:picMkLst>
        </pc:picChg>
        <pc:picChg chg="add mod">
          <ac:chgData name="Magd NAGUI" userId="9400200f-dbcf-4b57-9ed9-a60728b9d803" providerId="ADAL" clId="{BD402A31-8CB3-4BEE-8BE5-72AE71AF3A22}" dt="2021-02-23T15:00:23.123" v="862"/>
          <ac:picMkLst>
            <pc:docMk/>
            <pc:sldMk cId="2476911320" sldId="946"/>
            <ac:picMk id="12" creationId="{F01382B0-EC62-41E3-9FE2-0D606AED3394}"/>
          </ac:picMkLst>
        </pc:picChg>
        <pc:picChg chg="del">
          <ac:chgData name="Magd NAGUI" userId="9400200f-dbcf-4b57-9ed9-a60728b9d803" providerId="ADAL" clId="{BD402A31-8CB3-4BEE-8BE5-72AE71AF3A22}" dt="2021-02-23T15:00:14.987" v="861" actId="478"/>
          <ac:picMkLst>
            <pc:docMk/>
            <pc:sldMk cId="2476911320" sldId="946"/>
            <ac:picMk id="14" creationId="{338F82ED-4F01-4105-81D7-C6E0C384E2E4}"/>
          </ac:picMkLst>
        </pc:picChg>
        <pc:picChg chg="add mod">
          <ac:chgData name="Magd NAGUI" userId="9400200f-dbcf-4b57-9ed9-a60728b9d803" providerId="ADAL" clId="{BD402A31-8CB3-4BEE-8BE5-72AE71AF3A22}" dt="2021-02-23T15:00:27.075" v="863"/>
          <ac:picMkLst>
            <pc:docMk/>
            <pc:sldMk cId="2476911320" sldId="946"/>
            <ac:picMk id="15" creationId="{505F5B03-6648-4F6D-8FB9-7EC029789DCA}"/>
          </ac:picMkLst>
        </pc:picChg>
        <pc:picChg chg="add mod">
          <ac:chgData name="Magd NAGUI" userId="9400200f-dbcf-4b57-9ed9-a60728b9d803" providerId="ADAL" clId="{BD402A31-8CB3-4BEE-8BE5-72AE71AF3A22}" dt="2021-02-23T15:00:31.482" v="864"/>
          <ac:picMkLst>
            <pc:docMk/>
            <pc:sldMk cId="2476911320" sldId="946"/>
            <ac:picMk id="16" creationId="{91EFA579-1320-473B-B13C-39BA747B63C1}"/>
          </ac:picMkLst>
        </pc:picChg>
        <pc:picChg chg="add mod">
          <ac:chgData name="Magd NAGUI" userId="9400200f-dbcf-4b57-9ed9-a60728b9d803" providerId="ADAL" clId="{BD402A31-8CB3-4BEE-8BE5-72AE71AF3A22}" dt="2021-02-23T15:00:36.181" v="865"/>
          <ac:picMkLst>
            <pc:docMk/>
            <pc:sldMk cId="2476911320" sldId="946"/>
            <ac:picMk id="17" creationId="{467C12E5-ED9A-425B-9998-5CB4797E2C9D}"/>
          </ac:picMkLst>
        </pc:picChg>
        <pc:picChg chg="del">
          <ac:chgData name="Magd NAGUI" userId="9400200f-dbcf-4b57-9ed9-a60728b9d803" providerId="ADAL" clId="{BD402A31-8CB3-4BEE-8BE5-72AE71AF3A22}" dt="2021-02-23T15:00:13.257" v="858" actId="478"/>
          <ac:picMkLst>
            <pc:docMk/>
            <pc:sldMk cId="2476911320" sldId="946"/>
            <ac:picMk id="18" creationId="{7C8DF4BA-96E7-4830-A357-C5D837655902}"/>
          </ac:picMkLst>
        </pc:picChg>
        <pc:picChg chg="add mod">
          <ac:chgData name="Magd NAGUI" userId="9400200f-dbcf-4b57-9ed9-a60728b9d803" providerId="ADAL" clId="{BD402A31-8CB3-4BEE-8BE5-72AE71AF3A22}" dt="2021-02-23T15:00:40.201" v="866"/>
          <ac:picMkLst>
            <pc:docMk/>
            <pc:sldMk cId="2476911320" sldId="946"/>
            <ac:picMk id="19" creationId="{4C780991-0937-44D9-BA57-4ABDAF04AFAC}"/>
          </ac:picMkLst>
        </pc:picChg>
        <pc:picChg chg="del">
          <ac:chgData name="Magd NAGUI" userId="9400200f-dbcf-4b57-9ed9-a60728b9d803" providerId="ADAL" clId="{BD402A31-8CB3-4BEE-8BE5-72AE71AF3A22}" dt="2021-02-23T15:00:12.118" v="856" actId="478"/>
          <ac:picMkLst>
            <pc:docMk/>
            <pc:sldMk cId="2476911320" sldId="946"/>
            <ac:picMk id="20" creationId="{E081A284-B0DC-4456-A420-8D006A9C26F3}"/>
          </ac:picMkLst>
        </pc:picChg>
        <pc:picChg chg="del">
          <ac:chgData name="Magd NAGUI" userId="9400200f-dbcf-4b57-9ed9-a60728b9d803" providerId="ADAL" clId="{BD402A31-8CB3-4BEE-8BE5-72AE71AF3A22}" dt="2021-02-23T15:00:12.690" v="857" actId="478"/>
          <ac:picMkLst>
            <pc:docMk/>
            <pc:sldMk cId="2476911320" sldId="946"/>
            <ac:picMk id="22" creationId="{2E52E6BF-E31D-47C8-8727-8BEA8FF811EA}"/>
          </ac:picMkLst>
        </pc:picChg>
      </pc:sldChg>
      <pc:sldChg chg="addSp delSp modSp add mod setBg setClrOvrMap">
        <pc:chgData name="Magd NAGUI" userId="9400200f-dbcf-4b57-9ed9-a60728b9d803" providerId="ADAL" clId="{BD402A31-8CB3-4BEE-8BE5-72AE71AF3A22}" dt="2021-02-23T15:26:06.805" v="1394" actId="1076"/>
        <pc:sldMkLst>
          <pc:docMk/>
          <pc:sldMk cId="4216877877" sldId="947"/>
        </pc:sldMkLst>
        <pc:spChg chg="mod">
          <ac:chgData name="Magd NAGUI" userId="9400200f-dbcf-4b57-9ed9-a60728b9d803" providerId="ADAL" clId="{BD402A31-8CB3-4BEE-8BE5-72AE71AF3A22}" dt="2021-02-23T15:25:50.576" v="1389" actId="26606"/>
          <ac:spMkLst>
            <pc:docMk/>
            <pc:sldMk cId="4216877877" sldId="947"/>
            <ac:spMk id="2" creationId="{6AB6A0B1-D906-433F-9837-7DBEF8922B11}"/>
          </ac:spMkLst>
        </pc:spChg>
        <pc:spChg chg="mod ord">
          <ac:chgData name="Magd NAGUI" userId="9400200f-dbcf-4b57-9ed9-a60728b9d803" providerId="ADAL" clId="{BD402A31-8CB3-4BEE-8BE5-72AE71AF3A22}" dt="2021-02-23T15:25:50.576" v="1389" actId="26606"/>
          <ac:spMkLst>
            <pc:docMk/>
            <pc:sldMk cId="4216877877" sldId="947"/>
            <ac:spMk id="6" creationId="{ED3EF6A2-6611-4DA9-BB5C-6C1F1B675F15}"/>
          </ac:spMkLst>
        </pc:spChg>
        <pc:spChg chg="mod ord">
          <ac:chgData name="Magd NAGUI" userId="9400200f-dbcf-4b57-9ed9-a60728b9d803" providerId="ADAL" clId="{BD402A31-8CB3-4BEE-8BE5-72AE71AF3A22}" dt="2021-02-23T15:25:50.576" v="1390" actId="26606"/>
          <ac:spMkLst>
            <pc:docMk/>
            <pc:sldMk cId="4216877877" sldId="947"/>
            <ac:spMk id="13" creationId="{A079F21E-1BF1-4EB4-B808-83380759AA75}"/>
          </ac:spMkLst>
        </pc:spChg>
        <pc:spChg chg="add del">
          <ac:chgData name="Magd NAGUI" userId="9400200f-dbcf-4b57-9ed9-a60728b9d803" providerId="ADAL" clId="{BD402A31-8CB3-4BEE-8BE5-72AE71AF3A22}" dt="2021-02-23T15:24:10.657" v="1363" actId="26606"/>
          <ac:spMkLst>
            <pc:docMk/>
            <pc:sldMk cId="4216877877" sldId="947"/>
            <ac:spMk id="18" creationId="{4038CB10-1F5C-4D54-9DF7-12586DE5B007}"/>
          </ac:spMkLst>
        </pc:spChg>
        <pc:spChg chg="add del">
          <ac:chgData name="Magd NAGUI" userId="9400200f-dbcf-4b57-9ed9-a60728b9d803" providerId="ADAL" clId="{BD402A31-8CB3-4BEE-8BE5-72AE71AF3A22}" dt="2021-02-23T15:24:10.657" v="1363" actId="26606"/>
          <ac:spMkLst>
            <pc:docMk/>
            <pc:sldMk cId="4216877877" sldId="947"/>
            <ac:spMk id="20" creationId="{73ED6512-6858-4552-B699-9A97FE9A4EA2}"/>
          </ac:spMkLst>
        </pc:spChg>
        <pc:spChg chg="add del">
          <ac:chgData name="Magd NAGUI" userId="9400200f-dbcf-4b57-9ed9-a60728b9d803" providerId="ADAL" clId="{BD402A31-8CB3-4BEE-8BE5-72AE71AF3A22}" dt="2021-02-23T15:25:50.576" v="1390" actId="26606"/>
          <ac:spMkLst>
            <pc:docMk/>
            <pc:sldMk cId="4216877877" sldId="947"/>
            <ac:spMk id="25" creationId="{4038CB10-1F5C-4D54-9DF7-12586DE5B007}"/>
          </ac:spMkLst>
        </pc:spChg>
        <pc:spChg chg="add del">
          <ac:chgData name="Magd NAGUI" userId="9400200f-dbcf-4b57-9ed9-a60728b9d803" providerId="ADAL" clId="{BD402A31-8CB3-4BEE-8BE5-72AE71AF3A22}" dt="2021-02-23T15:25:50.576" v="1390" actId="26606"/>
          <ac:spMkLst>
            <pc:docMk/>
            <pc:sldMk cId="4216877877" sldId="947"/>
            <ac:spMk id="27" creationId="{73ED6512-6858-4552-B699-9A97FE9A4EA2}"/>
          </ac:spMkLst>
        </pc:spChg>
        <pc:spChg chg="add del">
          <ac:chgData name="Magd NAGUI" userId="9400200f-dbcf-4b57-9ed9-a60728b9d803" providerId="ADAL" clId="{BD402A31-8CB3-4BEE-8BE5-72AE71AF3A22}" dt="2021-02-23T15:25:40.638" v="1383" actId="26606"/>
          <ac:spMkLst>
            <pc:docMk/>
            <pc:sldMk cId="4216877877" sldId="947"/>
            <ac:spMk id="32" creationId="{6166C6D1-23AC-49C4-BA07-238E4E9F8CEB}"/>
          </ac:spMkLst>
        </pc:spChg>
        <pc:spChg chg="add del">
          <ac:chgData name="Magd NAGUI" userId="9400200f-dbcf-4b57-9ed9-a60728b9d803" providerId="ADAL" clId="{BD402A31-8CB3-4BEE-8BE5-72AE71AF3A22}" dt="2021-02-23T15:25:40.638" v="1383" actId="26606"/>
          <ac:spMkLst>
            <pc:docMk/>
            <pc:sldMk cId="4216877877" sldId="947"/>
            <ac:spMk id="34" creationId="{75169340-65CE-40F2-B3C8-B9D474178A18}"/>
          </ac:spMkLst>
        </pc:spChg>
        <pc:spChg chg="add del">
          <ac:chgData name="Magd NAGUI" userId="9400200f-dbcf-4b57-9ed9-a60728b9d803" providerId="ADAL" clId="{BD402A31-8CB3-4BEE-8BE5-72AE71AF3A22}" dt="2021-02-23T15:25:40.638" v="1383" actId="26606"/>
          <ac:spMkLst>
            <pc:docMk/>
            <pc:sldMk cId="4216877877" sldId="947"/>
            <ac:spMk id="36" creationId="{2A8B9026-04DF-499B-A388-67FCB7435E5F}"/>
          </ac:spMkLst>
        </pc:spChg>
        <pc:spChg chg="add del">
          <ac:chgData name="Magd NAGUI" userId="9400200f-dbcf-4b57-9ed9-a60728b9d803" providerId="ADAL" clId="{BD402A31-8CB3-4BEE-8BE5-72AE71AF3A22}" dt="2021-02-23T15:25:40.638" v="1383" actId="26606"/>
          <ac:spMkLst>
            <pc:docMk/>
            <pc:sldMk cId="4216877877" sldId="947"/>
            <ac:spMk id="38" creationId="{05CC4153-3F0D-4F4C-8F12-E8FC3FA40AEE}"/>
          </ac:spMkLst>
        </pc:spChg>
        <pc:spChg chg="add del">
          <ac:chgData name="Magd NAGUI" userId="9400200f-dbcf-4b57-9ed9-a60728b9d803" providerId="ADAL" clId="{BD402A31-8CB3-4BEE-8BE5-72AE71AF3A22}" dt="2021-02-23T15:25:40.638" v="1383" actId="26606"/>
          <ac:spMkLst>
            <pc:docMk/>
            <pc:sldMk cId="4216877877" sldId="947"/>
            <ac:spMk id="40" creationId="{1C091803-41C2-48E0-9228-5148460C7479}"/>
          </ac:spMkLst>
        </pc:spChg>
        <pc:spChg chg="add del">
          <ac:chgData name="Magd NAGUI" userId="9400200f-dbcf-4b57-9ed9-a60728b9d803" providerId="ADAL" clId="{BD402A31-8CB3-4BEE-8BE5-72AE71AF3A22}" dt="2021-02-23T15:25:40.638" v="1383" actId="26606"/>
          <ac:spMkLst>
            <pc:docMk/>
            <pc:sldMk cId="4216877877" sldId="947"/>
            <ac:spMk id="42" creationId="{2656D4A3-B550-45B7-A4A3-7E1E528901D9}"/>
          </ac:spMkLst>
        </pc:spChg>
        <pc:spChg chg="add del">
          <ac:chgData name="Magd NAGUI" userId="9400200f-dbcf-4b57-9ed9-a60728b9d803" providerId="ADAL" clId="{BD402A31-8CB3-4BEE-8BE5-72AE71AF3A22}" dt="2021-02-23T15:25:41.271" v="1385" actId="26606"/>
          <ac:spMkLst>
            <pc:docMk/>
            <pc:sldMk cId="4216877877" sldId="947"/>
            <ac:spMk id="44" creationId="{B775CD93-9DF2-48CB-9F57-1BCA9A46C7FA}"/>
          </ac:spMkLst>
        </pc:spChg>
        <pc:spChg chg="add del">
          <ac:chgData name="Magd NAGUI" userId="9400200f-dbcf-4b57-9ed9-a60728b9d803" providerId="ADAL" clId="{BD402A31-8CB3-4BEE-8BE5-72AE71AF3A22}" dt="2021-02-23T15:25:41.271" v="1385" actId="26606"/>
          <ac:spMkLst>
            <pc:docMk/>
            <pc:sldMk cId="4216877877" sldId="947"/>
            <ac:spMk id="45" creationId="{61DE301D-AEED-483F-96D2-FF185CC5723E}"/>
          </ac:spMkLst>
        </pc:spChg>
        <pc:spChg chg="add del">
          <ac:chgData name="Magd NAGUI" userId="9400200f-dbcf-4b57-9ed9-a60728b9d803" providerId="ADAL" clId="{BD402A31-8CB3-4BEE-8BE5-72AE71AF3A22}" dt="2021-02-23T15:25:41.271" v="1385" actId="26606"/>
          <ac:spMkLst>
            <pc:docMk/>
            <pc:sldMk cId="4216877877" sldId="947"/>
            <ac:spMk id="46" creationId="{202499FB-A869-4FFE-8643-1DF7B8E37255}"/>
          </ac:spMkLst>
        </pc:spChg>
        <pc:spChg chg="add del">
          <ac:chgData name="Magd NAGUI" userId="9400200f-dbcf-4b57-9ed9-a60728b9d803" providerId="ADAL" clId="{BD402A31-8CB3-4BEE-8BE5-72AE71AF3A22}" dt="2021-02-23T15:25:41.271" v="1385" actId="26606"/>
          <ac:spMkLst>
            <pc:docMk/>
            <pc:sldMk cId="4216877877" sldId="947"/>
            <ac:spMk id="47" creationId="{1C091803-41C2-48E0-9228-5148460C7479}"/>
          </ac:spMkLst>
        </pc:spChg>
        <pc:spChg chg="add del">
          <ac:chgData name="Magd NAGUI" userId="9400200f-dbcf-4b57-9ed9-a60728b9d803" providerId="ADAL" clId="{BD402A31-8CB3-4BEE-8BE5-72AE71AF3A22}" dt="2021-02-23T15:25:41.271" v="1385" actId="26606"/>
          <ac:spMkLst>
            <pc:docMk/>
            <pc:sldMk cId="4216877877" sldId="947"/>
            <ac:spMk id="48" creationId="{E186B68C-84BC-4A6E-99D1-EE87483C1349}"/>
          </ac:spMkLst>
        </pc:spChg>
        <pc:spChg chg="add del">
          <ac:chgData name="Magd NAGUI" userId="9400200f-dbcf-4b57-9ed9-a60728b9d803" providerId="ADAL" clId="{BD402A31-8CB3-4BEE-8BE5-72AE71AF3A22}" dt="2021-02-23T15:25:41.271" v="1385" actId="26606"/>
          <ac:spMkLst>
            <pc:docMk/>
            <pc:sldMk cId="4216877877" sldId="947"/>
            <ac:spMk id="49" creationId="{6166C6D1-23AC-49C4-BA07-238E4E9F8CEB}"/>
          </ac:spMkLst>
        </pc:spChg>
        <pc:spChg chg="add del">
          <ac:chgData name="Magd NAGUI" userId="9400200f-dbcf-4b57-9ed9-a60728b9d803" providerId="ADAL" clId="{BD402A31-8CB3-4BEE-8BE5-72AE71AF3A22}" dt="2021-02-23T15:25:42.148" v="1387" actId="26606"/>
          <ac:spMkLst>
            <pc:docMk/>
            <pc:sldMk cId="4216877877" sldId="947"/>
            <ac:spMk id="51" creationId="{DCFD1A13-2B88-47B7-AAE9-AD6F3296EE2F}"/>
          </ac:spMkLst>
        </pc:spChg>
        <pc:spChg chg="add del">
          <ac:chgData name="Magd NAGUI" userId="9400200f-dbcf-4b57-9ed9-a60728b9d803" providerId="ADAL" clId="{BD402A31-8CB3-4BEE-8BE5-72AE71AF3A22}" dt="2021-02-23T15:25:42.148" v="1387" actId="26606"/>
          <ac:spMkLst>
            <pc:docMk/>
            <pc:sldMk cId="4216877877" sldId="947"/>
            <ac:spMk id="52" creationId="{F5CE4102-C93A-420A-98A7-5A7DD0C5C5B1}"/>
          </ac:spMkLst>
        </pc:spChg>
        <pc:spChg chg="add del">
          <ac:chgData name="Magd NAGUI" userId="9400200f-dbcf-4b57-9ed9-a60728b9d803" providerId="ADAL" clId="{BD402A31-8CB3-4BEE-8BE5-72AE71AF3A22}" dt="2021-02-23T15:25:50.576" v="1389" actId="26606"/>
          <ac:spMkLst>
            <pc:docMk/>
            <pc:sldMk cId="4216877877" sldId="947"/>
            <ac:spMk id="54" creationId="{6166C6D1-23AC-49C4-BA07-238E4E9F8CEB}"/>
          </ac:spMkLst>
        </pc:spChg>
        <pc:spChg chg="add del">
          <ac:chgData name="Magd NAGUI" userId="9400200f-dbcf-4b57-9ed9-a60728b9d803" providerId="ADAL" clId="{BD402A31-8CB3-4BEE-8BE5-72AE71AF3A22}" dt="2021-02-23T15:25:50.576" v="1389" actId="26606"/>
          <ac:spMkLst>
            <pc:docMk/>
            <pc:sldMk cId="4216877877" sldId="947"/>
            <ac:spMk id="55" creationId="{E186B68C-84BC-4A6E-99D1-EE87483C1349}"/>
          </ac:spMkLst>
        </pc:spChg>
        <pc:spChg chg="add del">
          <ac:chgData name="Magd NAGUI" userId="9400200f-dbcf-4b57-9ed9-a60728b9d803" providerId="ADAL" clId="{BD402A31-8CB3-4BEE-8BE5-72AE71AF3A22}" dt="2021-02-23T15:25:50.576" v="1389" actId="26606"/>
          <ac:spMkLst>
            <pc:docMk/>
            <pc:sldMk cId="4216877877" sldId="947"/>
            <ac:spMk id="56" creationId="{B775CD93-9DF2-48CB-9F57-1BCA9A46C7FA}"/>
          </ac:spMkLst>
        </pc:spChg>
        <pc:spChg chg="add del">
          <ac:chgData name="Magd NAGUI" userId="9400200f-dbcf-4b57-9ed9-a60728b9d803" providerId="ADAL" clId="{BD402A31-8CB3-4BEE-8BE5-72AE71AF3A22}" dt="2021-02-23T15:25:50.576" v="1389" actId="26606"/>
          <ac:spMkLst>
            <pc:docMk/>
            <pc:sldMk cId="4216877877" sldId="947"/>
            <ac:spMk id="57" creationId="{1C091803-41C2-48E0-9228-5148460C7479}"/>
          </ac:spMkLst>
        </pc:spChg>
        <pc:spChg chg="add">
          <ac:chgData name="Magd NAGUI" userId="9400200f-dbcf-4b57-9ed9-a60728b9d803" providerId="ADAL" clId="{BD402A31-8CB3-4BEE-8BE5-72AE71AF3A22}" dt="2021-02-23T15:25:50.576" v="1390" actId="26606"/>
          <ac:spMkLst>
            <pc:docMk/>
            <pc:sldMk cId="4216877877" sldId="947"/>
            <ac:spMk id="59" creationId="{4038CB10-1F5C-4D54-9DF7-12586DE5B007}"/>
          </ac:spMkLst>
        </pc:spChg>
        <pc:spChg chg="add">
          <ac:chgData name="Magd NAGUI" userId="9400200f-dbcf-4b57-9ed9-a60728b9d803" providerId="ADAL" clId="{BD402A31-8CB3-4BEE-8BE5-72AE71AF3A22}" dt="2021-02-23T15:25:50.576" v="1390" actId="26606"/>
          <ac:spMkLst>
            <pc:docMk/>
            <pc:sldMk cId="4216877877" sldId="947"/>
            <ac:spMk id="60" creationId="{73ED6512-6858-4552-B699-9A97FE9A4EA2}"/>
          </ac:spMkLst>
        </pc:spChg>
        <pc:picChg chg="del">
          <ac:chgData name="Magd NAGUI" userId="9400200f-dbcf-4b57-9ed9-a60728b9d803" providerId="ADAL" clId="{BD402A31-8CB3-4BEE-8BE5-72AE71AF3A22}" dt="2021-02-23T15:22:37.720" v="1340" actId="478"/>
          <ac:picMkLst>
            <pc:docMk/>
            <pc:sldMk cId="4216877877" sldId="947"/>
            <ac:picMk id="4" creationId="{B9008BBE-F4DA-4349-97F3-EFB5723374DC}"/>
          </ac:picMkLst>
        </pc:picChg>
        <pc:picChg chg="del mod ord">
          <ac:chgData name="Magd NAGUI" userId="9400200f-dbcf-4b57-9ed9-a60728b9d803" providerId="ADAL" clId="{BD402A31-8CB3-4BEE-8BE5-72AE71AF3A22}" dt="2021-02-23T15:25:53.227" v="1391" actId="478"/>
          <ac:picMkLst>
            <pc:docMk/>
            <pc:sldMk cId="4216877877" sldId="947"/>
            <ac:picMk id="7" creationId="{766E3C8D-3336-42E8-9B4E-73CC64E81B11}"/>
          </ac:picMkLst>
        </pc:picChg>
        <pc:picChg chg="del">
          <ac:chgData name="Magd NAGUI" userId="9400200f-dbcf-4b57-9ed9-a60728b9d803" providerId="ADAL" clId="{BD402A31-8CB3-4BEE-8BE5-72AE71AF3A22}" dt="2021-02-23T15:22:39.622" v="1343" actId="478"/>
          <ac:picMkLst>
            <pc:docMk/>
            <pc:sldMk cId="4216877877" sldId="947"/>
            <ac:picMk id="9" creationId="{E1C60554-0951-4699-891F-8196167EFAD2}"/>
          </ac:picMkLst>
        </pc:picChg>
        <pc:picChg chg="del">
          <ac:chgData name="Magd NAGUI" userId="9400200f-dbcf-4b57-9ed9-a60728b9d803" providerId="ADAL" clId="{BD402A31-8CB3-4BEE-8BE5-72AE71AF3A22}" dt="2021-02-23T15:22:38.421" v="1341" actId="478"/>
          <ac:picMkLst>
            <pc:docMk/>
            <pc:sldMk cId="4216877877" sldId="947"/>
            <ac:picMk id="10" creationId="{6CF48492-F47C-425D-8386-3D41591B2581}"/>
          </ac:picMkLst>
        </pc:picChg>
        <pc:picChg chg="del">
          <ac:chgData name="Magd NAGUI" userId="9400200f-dbcf-4b57-9ed9-a60728b9d803" providerId="ADAL" clId="{BD402A31-8CB3-4BEE-8BE5-72AE71AF3A22}" dt="2021-02-23T15:22:40.422" v="1344" actId="478"/>
          <ac:picMkLst>
            <pc:docMk/>
            <pc:sldMk cId="4216877877" sldId="947"/>
            <ac:picMk id="14" creationId="{A3DFB0D2-C4C1-4AA8-9CC6-9787F17257F9}"/>
          </ac:picMkLst>
        </pc:picChg>
        <pc:picChg chg="add mod ord">
          <ac:chgData name="Magd NAGUI" userId="9400200f-dbcf-4b57-9ed9-a60728b9d803" providerId="ADAL" clId="{BD402A31-8CB3-4BEE-8BE5-72AE71AF3A22}" dt="2021-02-23T15:25:50.576" v="1389" actId="26606"/>
          <ac:picMkLst>
            <pc:docMk/>
            <pc:sldMk cId="4216877877" sldId="947"/>
            <ac:picMk id="15" creationId="{80613314-5775-47AE-9413-518CEF3DC466}"/>
          </ac:picMkLst>
        </pc:picChg>
        <pc:picChg chg="del">
          <ac:chgData name="Magd NAGUI" userId="9400200f-dbcf-4b57-9ed9-a60728b9d803" providerId="ADAL" clId="{BD402A31-8CB3-4BEE-8BE5-72AE71AF3A22}" dt="2021-02-23T15:22:39.090" v="1342" actId="478"/>
          <ac:picMkLst>
            <pc:docMk/>
            <pc:sldMk cId="4216877877" sldId="947"/>
            <ac:picMk id="17" creationId="{A07E5462-F69E-429A-A1B6-90884B9AA684}"/>
          </ac:picMkLst>
        </pc:picChg>
        <pc:picChg chg="add mod">
          <ac:chgData name="Magd NAGUI" userId="9400200f-dbcf-4b57-9ed9-a60728b9d803" providerId="ADAL" clId="{BD402A31-8CB3-4BEE-8BE5-72AE71AF3A22}" dt="2021-02-23T15:26:06.805" v="1394" actId="1076"/>
          <ac:picMkLst>
            <pc:docMk/>
            <pc:sldMk cId="4216877877" sldId="947"/>
            <ac:picMk id="37" creationId="{9358269C-B864-4E06-AF79-70A18ADAC365}"/>
          </ac:picMkLst>
        </pc:picChg>
      </pc:sldChg>
    </pc:docChg>
  </pc:docChgLst>
  <pc:docChgLst>
    <pc:chgData name="samir.sisalem@gmail.com" userId="S::urn:spo:guest#samir.sisalem@gmail.com::" providerId="AD" clId="Web-{C4DFC269-255F-08C2-CFA5-B954AC7DEC39}"/>
    <pc:docChg chg="addSld delSld modSld modSection">
      <pc:chgData name="samir.sisalem@gmail.com" userId="S::urn:spo:guest#samir.sisalem@gmail.com::" providerId="AD" clId="Web-{C4DFC269-255F-08C2-CFA5-B954AC7DEC39}" dt="2020-01-15T05:34:34.983" v="350" actId="20577"/>
      <pc:docMkLst>
        <pc:docMk/>
      </pc:docMkLst>
      <pc:sldChg chg="modSp">
        <pc:chgData name="samir.sisalem@gmail.com" userId="S::urn:spo:guest#samir.sisalem@gmail.com::" providerId="AD" clId="Web-{C4DFC269-255F-08C2-CFA5-B954AC7DEC39}" dt="2020-01-15T05:29:51.457" v="145" actId="20577"/>
        <pc:sldMkLst>
          <pc:docMk/>
          <pc:sldMk cId="2646096944" sldId="810"/>
        </pc:sldMkLst>
        <pc:spChg chg="mod">
          <ac:chgData name="samir.sisalem@gmail.com" userId="S::urn:spo:guest#samir.sisalem@gmail.com::" providerId="AD" clId="Web-{C4DFC269-255F-08C2-CFA5-B954AC7DEC39}" dt="2020-01-15T05:28:47.139" v="18" actId="20577"/>
          <ac:spMkLst>
            <pc:docMk/>
            <pc:sldMk cId="2646096944" sldId="810"/>
            <ac:spMk id="4" creationId="{00000000-0000-0000-0000-000000000000}"/>
          </ac:spMkLst>
        </pc:spChg>
        <pc:spChg chg="mod">
          <ac:chgData name="samir.sisalem@gmail.com" userId="S::urn:spo:guest#samir.sisalem@gmail.com::" providerId="AD" clId="Web-{C4DFC269-255F-08C2-CFA5-B954AC7DEC39}" dt="2020-01-15T05:29:51.457" v="145" actId="20577"/>
          <ac:spMkLst>
            <pc:docMk/>
            <pc:sldMk cId="2646096944" sldId="810"/>
            <ac:spMk id="5" creationId="{00000000-0000-0000-0000-000000000000}"/>
          </ac:spMkLst>
        </pc:spChg>
      </pc:sldChg>
      <pc:sldChg chg="del">
        <pc:chgData name="samir.sisalem@gmail.com" userId="S::urn:spo:guest#samir.sisalem@gmail.com::" providerId="AD" clId="Web-{C4DFC269-255F-08C2-CFA5-B954AC7DEC39}" dt="2020-01-15T05:30:37.198" v="164"/>
        <pc:sldMkLst>
          <pc:docMk/>
          <pc:sldMk cId="2157054982" sldId="854"/>
        </pc:sldMkLst>
      </pc:sldChg>
      <pc:sldChg chg="modSp">
        <pc:chgData name="samir.sisalem@gmail.com" userId="S::urn:spo:guest#samir.sisalem@gmail.com::" providerId="AD" clId="Web-{C4DFC269-255F-08C2-CFA5-B954AC7DEC39}" dt="2020-01-15T05:34:01.965" v="317" actId="20577"/>
        <pc:sldMkLst>
          <pc:docMk/>
          <pc:sldMk cId="2732808185" sldId="855"/>
        </pc:sldMkLst>
        <pc:spChg chg="mod">
          <ac:chgData name="samir.sisalem@gmail.com" userId="S::urn:spo:guest#samir.sisalem@gmail.com::" providerId="AD" clId="Web-{C4DFC269-255F-08C2-CFA5-B954AC7DEC39}" dt="2020-01-15T05:34:01.965" v="317" actId="20577"/>
          <ac:spMkLst>
            <pc:docMk/>
            <pc:sldMk cId="2732808185" sldId="855"/>
            <ac:spMk id="3" creationId="{DBA307E9-BCF5-4183-B48A-3AAEBDB6FF10}"/>
          </ac:spMkLst>
        </pc:spChg>
      </pc:sldChg>
      <pc:sldChg chg="modSp">
        <pc:chgData name="samir.sisalem@gmail.com" userId="S::urn:spo:guest#samir.sisalem@gmail.com::" providerId="AD" clId="Web-{C4DFC269-255F-08C2-CFA5-B954AC7DEC39}" dt="2020-01-15T05:30:31.366" v="163" actId="1076"/>
        <pc:sldMkLst>
          <pc:docMk/>
          <pc:sldMk cId="30001592" sldId="856"/>
        </pc:sldMkLst>
        <pc:spChg chg="mod">
          <ac:chgData name="samir.sisalem@gmail.com" userId="S::urn:spo:guest#samir.sisalem@gmail.com::" providerId="AD" clId="Web-{C4DFC269-255F-08C2-CFA5-B954AC7DEC39}" dt="2020-01-15T05:30:26.600" v="160" actId="20577"/>
          <ac:spMkLst>
            <pc:docMk/>
            <pc:sldMk cId="30001592" sldId="856"/>
            <ac:spMk id="3" creationId="{8416AFC4-E1B3-4CB6-9A9C-DCB6DDCA9DD2}"/>
          </ac:spMkLst>
        </pc:spChg>
        <pc:spChg chg="mod">
          <ac:chgData name="samir.sisalem@gmail.com" userId="S::urn:spo:guest#samir.sisalem@gmail.com::" providerId="AD" clId="Web-{C4DFC269-255F-08C2-CFA5-B954AC7DEC39}" dt="2020-01-15T05:30:31.366" v="163" actId="1076"/>
          <ac:spMkLst>
            <pc:docMk/>
            <pc:sldMk cId="30001592" sldId="856"/>
            <ac:spMk id="7" creationId="{60E8F4F4-5821-4913-A553-0AEBD32A899C}"/>
          </ac:spMkLst>
        </pc:spChg>
      </pc:sldChg>
      <pc:sldChg chg="del">
        <pc:chgData name="samir.sisalem@gmail.com" userId="S::urn:spo:guest#samir.sisalem@gmail.com::" providerId="AD" clId="Web-{C4DFC269-255F-08C2-CFA5-B954AC7DEC39}" dt="2020-01-15T05:30:42.120" v="167"/>
        <pc:sldMkLst>
          <pc:docMk/>
          <pc:sldMk cId="1675369312" sldId="861"/>
        </pc:sldMkLst>
      </pc:sldChg>
      <pc:sldChg chg="del">
        <pc:chgData name="samir.sisalem@gmail.com" userId="S::urn:spo:guest#samir.sisalem@gmail.com::" providerId="AD" clId="Web-{C4DFC269-255F-08C2-CFA5-B954AC7DEC39}" dt="2020-01-15T05:30:45.183" v="168"/>
        <pc:sldMkLst>
          <pc:docMk/>
          <pc:sldMk cId="546524492" sldId="862"/>
        </pc:sldMkLst>
      </pc:sldChg>
      <pc:sldChg chg="del">
        <pc:chgData name="samir.sisalem@gmail.com" userId="S::urn:spo:guest#samir.sisalem@gmail.com::" providerId="AD" clId="Web-{C4DFC269-255F-08C2-CFA5-B954AC7DEC39}" dt="2020-01-15T05:30:39.698" v="165"/>
        <pc:sldMkLst>
          <pc:docMk/>
          <pc:sldMk cId="923109737" sldId="866"/>
        </pc:sldMkLst>
      </pc:sldChg>
      <pc:sldChg chg="del">
        <pc:chgData name="samir.sisalem@gmail.com" userId="S::urn:spo:guest#samir.sisalem@gmail.com::" providerId="AD" clId="Web-{C4DFC269-255F-08C2-CFA5-B954AC7DEC39}" dt="2020-01-15T05:30:41.136" v="166"/>
        <pc:sldMkLst>
          <pc:docMk/>
          <pc:sldMk cId="1578003976" sldId="868"/>
        </pc:sldMkLst>
      </pc:sldChg>
      <pc:sldChg chg="del">
        <pc:chgData name="samir.sisalem@gmail.com" userId="S::urn:spo:guest#samir.sisalem@gmail.com::" providerId="AD" clId="Web-{C4DFC269-255F-08C2-CFA5-B954AC7DEC39}" dt="2020-01-15T05:31:12.123" v="169"/>
        <pc:sldMkLst>
          <pc:docMk/>
          <pc:sldMk cId="3787044877" sldId="869"/>
        </pc:sldMkLst>
      </pc:sldChg>
      <pc:sldChg chg="modSp add replId">
        <pc:chgData name="samir.sisalem@gmail.com" userId="S::urn:spo:guest#samir.sisalem@gmail.com::" providerId="AD" clId="Web-{C4DFC269-255F-08C2-CFA5-B954AC7DEC39}" dt="2020-01-15T05:34:31.749" v="348" actId="20577"/>
        <pc:sldMkLst>
          <pc:docMk/>
          <pc:sldMk cId="1465729827" sldId="877"/>
        </pc:sldMkLst>
        <pc:spChg chg="mod">
          <ac:chgData name="samir.sisalem@gmail.com" userId="S::urn:spo:guest#samir.sisalem@gmail.com::" providerId="AD" clId="Web-{C4DFC269-255F-08C2-CFA5-B954AC7DEC39}" dt="2020-01-15T05:32:17.503" v="243" actId="20577"/>
          <ac:spMkLst>
            <pc:docMk/>
            <pc:sldMk cId="1465729827" sldId="877"/>
            <ac:spMk id="2" creationId="{00000000-0000-0000-0000-000000000000}"/>
          </ac:spMkLst>
        </pc:spChg>
        <pc:spChg chg="mod">
          <ac:chgData name="samir.sisalem@gmail.com" userId="S::urn:spo:guest#samir.sisalem@gmail.com::" providerId="AD" clId="Web-{C4DFC269-255F-08C2-CFA5-B954AC7DEC39}" dt="2020-01-15T05:34:31.749" v="348" actId="20577"/>
          <ac:spMkLst>
            <pc:docMk/>
            <pc:sldMk cId="1465729827" sldId="877"/>
            <ac:spMk id="7" creationId="{00000000-0000-0000-0000-000000000000}"/>
          </ac:spMkLst>
        </pc:spChg>
      </pc:sldChg>
    </pc:docChg>
  </pc:docChgLst>
  <pc:docChgLst>
    <pc:chgData name="NAGUI MAGD" userId="S::magd.nagui@viacesi.fr::74b60e56-f877-4de8-a44b-d44bf6f8868e" providerId="AD" clId="Web-{7FE42AF1-6B85-7A4B-680E-2EA5809999E1}"/>
    <pc:docChg chg="modSld">
      <pc:chgData name="NAGUI MAGD" userId="S::magd.nagui@viacesi.fr::74b60e56-f877-4de8-a44b-d44bf6f8868e" providerId="AD" clId="Web-{7FE42AF1-6B85-7A4B-680E-2EA5809999E1}" dt="2020-01-06T08:24:55.025" v="3" actId="20577"/>
      <pc:docMkLst>
        <pc:docMk/>
      </pc:docMkLst>
      <pc:sldChg chg="modSp">
        <pc:chgData name="NAGUI MAGD" userId="S::magd.nagui@viacesi.fr::74b60e56-f877-4de8-a44b-d44bf6f8868e" providerId="AD" clId="Web-{7FE42AF1-6B85-7A4B-680E-2EA5809999E1}" dt="2020-01-06T08:24:55.025" v="2" actId="20577"/>
        <pc:sldMkLst>
          <pc:docMk/>
          <pc:sldMk cId="2709269422" sldId="865"/>
        </pc:sldMkLst>
        <pc:spChg chg="mod">
          <ac:chgData name="NAGUI MAGD" userId="S::magd.nagui@viacesi.fr::74b60e56-f877-4de8-a44b-d44bf6f8868e" providerId="AD" clId="Web-{7FE42AF1-6B85-7A4B-680E-2EA5809999E1}" dt="2020-01-06T08:24:55.025" v="2" actId="20577"/>
          <ac:spMkLst>
            <pc:docMk/>
            <pc:sldMk cId="2709269422" sldId="865"/>
            <ac:spMk id="3" creationId="{00000000-0000-0000-0000-000000000000}"/>
          </ac:spMkLst>
        </pc:spChg>
      </pc:sldChg>
    </pc:docChg>
  </pc:docChgLst>
  <pc:docChgLst>
    <pc:chgData name="magd nagui" userId="52c40279198a7a9b" providerId="LiveId" clId="{926C0E59-C3CC-447C-B993-BB340AD21D3E}"/>
    <pc:docChg chg="undo custSel mod addSld delSld modSld sldOrd modSection">
      <pc:chgData name="magd nagui" userId="52c40279198a7a9b" providerId="LiveId" clId="{926C0E59-C3CC-447C-B993-BB340AD21D3E}" dt="2020-08-30T20:02:59.439" v="3146" actId="20577"/>
      <pc:docMkLst>
        <pc:docMk/>
      </pc:docMkLst>
      <pc:sldChg chg="del">
        <pc:chgData name="magd nagui" userId="52c40279198a7a9b" providerId="LiveId" clId="{926C0E59-C3CC-447C-B993-BB340AD21D3E}" dt="2020-08-30T18:01:50.597" v="2217" actId="47"/>
        <pc:sldMkLst>
          <pc:docMk/>
          <pc:sldMk cId="3356015244" sldId="260"/>
        </pc:sldMkLst>
      </pc:sldChg>
      <pc:sldChg chg="modSp mod">
        <pc:chgData name="magd nagui" userId="52c40279198a7a9b" providerId="LiveId" clId="{926C0E59-C3CC-447C-B993-BB340AD21D3E}" dt="2020-08-30T15:33:39.165" v="36" actId="166"/>
        <pc:sldMkLst>
          <pc:docMk/>
          <pc:sldMk cId="1755057753" sldId="903"/>
        </pc:sldMkLst>
        <pc:spChg chg="mod">
          <ac:chgData name="magd nagui" userId="52c40279198a7a9b" providerId="LiveId" clId="{926C0E59-C3CC-447C-B993-BB340AD21D3E}" dt="2020-08-30T15:33:24.874" v="12" actId="20577"/>
          <ac:spMkLst>
            <pc:docMk/>
            <pc:sldMk cId="1755057753" sldId="903"/>
            <ac:spMk id="4" creationId="{7AE2237A-1CA7-4748-8125-8A3BE4400CA0}"/>
          </ac:spMkLst>
        </pc:spChg>
        <pc:spChg chg="mod">
          <ac:chgData name="magd nagui" userId="52c40279198a7a9b" providerId="LiveId" clId="{926C0E59-C3CC-447C-B993-BB340AD21D3E}" dt="2020-08-30T15:33:34.699" v="35" actId="20577"/>
          <ac:spMkLst>
            <pc:docMk/>
            <pc:sldMk cId="1755057753" sldId="903"/>
            <ac:spMk id="5" creationId="{10ACA868-020F-46C5-80B0-C3FC86D30204}"/>
          </ac:spMkLst>
        </pc:spChg>
        <pc:graphicFrameChg chg="ord">
          <ac:chgData name="magd nagui" userId="52c40279198a7a9b" providerId="LiveId" clId="{926C0E59-C3CC-447C-B993-BB340AD21D3E}" dt="2020-08-30T15:33:39.165" v="36" actId="166"/>
          <ac:graphicFrameMkLst>
            <pc:docMk/>
            <pc:sldMk cId="1755057753" sldId="903"/>
            <ac:graphicFrameMk id="2" creationId="{169C73F8-5EAC-4228-9D29-5291913A65FB}"/>
          </ac:graphicFrameMkLst>
        </pc:graphicFrameChg>
      </pc:sldChg>
      <pc:sldChg chg="del">
        <pc:chgData name="magd nagui" userId="52c40279198a7a9b" providerId="LiveId" clId="{926C0E59-C3CC-447C-B993-BB340AD21D3E}" dt="2020-08-30T18:01:45.588" v="2215" actId="47"/>
        <pc:sldMkLst>
          <pc:docMk/>
          <pc:sldMk cId="615307600" sldId="905"/>
        </pc:sldMkLst>
      </pc:sldChg>
      <pc:sldChg chg="del">
        <pc:chgData name="magd nagui" userId="52c40279198a7a9b" providerId="LiveId" clId="{926C0E59-C3CC-447C-B993-BB340AD21D3E}" dt="2020-08-30T18:01:48.615" v="2216" actId="47"/>
        <pc:sldMkLst>
          <pc:docMk/>
          <pc:sldMk cId="1319902150" sldId="906"/>
        </pc:sldMkLst>
      </pc:sldChg>
      <pc:sldChg chg="del">
        <pc:chgData name="magd nagui" userId="52c40279198a7a9b" providerId="LiveId" clId="{926C0E59-C3CC-447C-B993-BB340AD21D3E}" dt="2020-08-30T18:01:51.170" v="2218" actId="47"/>
        <pc:sldMkLst>
          <pc:docMk/>
          <pc:sldMk cId="2763433731" sldId="907"/>
        </pc:sldMkLst>
      </pc:sldChg>
      <pc:sldChg chg="del">
        <pc:chgData name="magd nagui" userId="52c40279198a7a9b" providerId="LiveId" clId="{926C0E59-C3CC-447C-B993-BB340AD21D3E}" dt="2020-08-30T18:01:51.711" v="2219" actId="47"/>
        <pc:sldMkLst>
          <pc:docMk/>
          <pc:sldMk cId="3483794846" sldId="908"/>
        </pc:sldMkLst>
      </pc:sldChg>
      <pc:sldChg chg="del">
        <pc:chgData name="magd nagui" userId="52c40279198a7a9b" providerId="LiveId" clId="{926C0E59-C3CC-447C-B993-BB340AD21D3E}" dt="2020-08-30T18:01:52.254" v="2220" actId="47"/>
        <pc:sldMkLst>
          <pc:docMk/>
          <pc:sldMk cId="2673424738" sldId="909"/>
        </pc:sldMkLst>
      </pc:sldChg>
      <pc:sldChg chg="del">
        <pc:chgData name="magd nagui" userId="52c40279198a7a9b" providerId="LiveId" clId="{926C0E59-C3CC-447C-B993-BB340AD21D3E}" dt="2020-08-30T18:01:58.634" v="2221" actId="47"/>
        <pc:sldMkLst>
          <pc:docMk/>
          <pc:sldMk cId="1027592001" sldId="910"/>
        </pc:sldMkLst>
      </pc:sldChg>
      <pc:sldChg chg="addSp delSp modSp mod setBg setClrOvrMap">
        <pc:chgData name="magd nagui" userId="52c40279198a7a9b" providerId="LiveId" clId="{926C0E59-C3CC-447C-B993-BB340AD21D3E}" dt="2020-08-30T15:42:23.659" v="321" actId="478"/>
        <pc:sldMkLst>
          <pc:docMk/>
          <pc:sldMk cId="4281496512" sldId="911"/>
        </pc:sldMkLst>
        <pc:spChg chg="mod">
          <ac:chgData name="magd nagui" userId="52c40279198a7a9b" providerId="LiveId" clId="{926C0E59-C3CC-447C-B993-BB340AD21D3E}" dt="2020-08-30T15:40:27.682" v="304" actId="26606"/>
          <ac:spMkLst>
            <pc:docMk/>
            <pc:sldMk cId="4281496512" sldId="911"/>
            <ac:spMk id="2" creationId="{6AB6A0B1-D906-433F-9837-7DBEF8922B11}"/>
          </ac:spMkLst>
        </pc:spChg>
        <pc:spChg chg="del mod">
          <ac:chgData name="magd nagui" userId="52c40279198a7a9b" providerId="LiveId" clId="{926C0E59-C3CC-447C-B993-BB340AD21D3E}" dt="2020-08-30T15:42:18.794" v="320" actId="478"/>
          <ac:spMkLst>
            <pc:docMk/>
            <pc:sldMk cId="4281496512" sldId="911"/>
            <ac:spMk id="4" creationId="{107E896B-AD75-4551-A94B-0AAC49065E89}"/>
          </ac:spMkLst>
        </pc:spChg>
        <pc:spChg chg="del mod ord">
          <ac:chgData name="magd nagui" userId="52c40279198a7a9b" providerId="LiveId" clId="{926C0E59-C3CC-447C-B993-BB340AD21D3E}" dt="2020-08-30T15:42:23.659" v="321" actId="478"/>
          <ac:spMkLst>
            <pc:docMk/>
            <pc:sldMk cId="4281496512" sldId="911"/>
            <ac:spMk id="5" creationId="{EEF67D5C-B762-401C-A259-19DB27557AE4}"/>
          </ac:spMkLst>
        </pc:spChg>
        <pc:spChg chg="mod ord">
          <ac:chgData name="magd nagui" userId="52c40279198a7a9b" providerId="LiveId" clId="{926C0E59-C3CC-447C-B993-BB340AD21D3E}" dt="2020-08-30T15:40:27.682" v="304" actId="26606"/>
          <ac:spMkLst>
            <pc:docMk/>
            <pc:sldMk cId="4281496512" sldId="911"/>
            <ac:spMk id="6" creationId="{ED3EF6A2-6611-4DA9-BB5C-6C1F1B675F15}"/>
          </ac:spMkLst>
        </pc:spChg>
        <pc:spChg chg="mod ord">
          <ac:chgData name="magd nagui" userId="52c40279198a7a9b" providerId="LiveId" clId="{926C0E59-C3CC-447C-B993-BB340AD21D3E}" dt="2020-08-30T15:42:01.259" v="317" actId="20577"/>
          <ac:spMkLst>
            <pc:docMk/>
            <pc:sldMk cId="4281496512" sldId="911"/>
            <ac:spMk id="8" creationId="{FD29993C-BFAE-4E10-B8E1-8A7659152FE3}"/>
          </ac:spMkLst>
        </pc:spChg>
        <pc:spChg chg="add del">
          <ac:chgData name="magd nagui" userId="52c40279198a7a9b" providerId="LiveId" clId="{926C0E59-C3CC-447C-B993-BB340AD21D3E}" dt="2020-08-30T15:40:27.664" v="303" actId="26606"/>
          <ac:spMkLst>
            <pc:docMk/>
            <pc:sldMk cId="4281496512" sldId="911"/>
            <ac:spMk id="19" creationId="{54A709FC-1ADC-45CD-856D-3B1A50C58388}"/>
          </ac:spMkLst>
        </pc:spChg>
        <pc:spChg chg="add del">
          <ac:chgData name="magd nagui" userId="52c40279198a7a9b" providerId="LiveId" clId="{926C0E59-C3CC-447C-B993-BB340AD21D3E}" dt="2020-08-30T15:40:27.664" v="303" actId="26606"/>
          <ac:spMkLst>
            <pc:docMk/>
            <pc:sldMk cId="4281496512" sldId="911"/>
            <ac:spMk id="21" creationId="{AE67272E-0E66-4396-9C0C-4E154CCE2052}"/>
          </ac:spMkLst>
        </pc:spChg>
        <pc:spChg chg="add del">
          <ac:chgData name="magd nagui" userId="52c40279198a7a9b" providerId="LiveId" clId="{926C0E59-C3CC-447C-B993-BB340AD21D3E}" dt="2020-08-30T15:40:27.664" v="303" actId="26606"/>
          <ac:spMkLst>
            <pc:docMk/>
            <pc:sldMk cId="4281496512" sldId="911"/>
            <ac:spMk id="23" creationId="{BCB8E572-32F0-4C78-B268-2702C859FDB6}"/>
          </ac:spMkLst>
        </pc:spChg>
        <pc:spChg chg="add del">
          <ac:chgData name="magd nagui" userId="52c40279198a7a9b" providerId="LiveId" clId="{926C0E59-C3CC-447C-B993-BB340AD21D3E}" dt="2020-08-30T15:40:27.664" v="303" actId="26606"/>
          <ac:spMkLst>
            <pc:docMk/>
            <pc:sldMk cId="4281496512" sldId="911"/>
            <ac:spMk id="25" creationId="{BFC6224A-7B8A-4699-99DC-A6C9CD6171C4}"/>
          </ac:spMkLst>
        </pc:spChg>
        <pc:spChg chg="add del">
          <ac:chgData name="magd nagui" userId="52c40279198a7a9b" providerId="LiveId" clId="{926C0E59-C3CC-447C-B993-BB340AD21D3E}" dt="2020-08-30T15:40:27.664" v="303" actId="26606"/>
          <ac:spMkLst>
            <pc:docMk/>
            <pc:sldMk cId="4281496512" sldId="911"/>
            <ac:spMk id="27" creationId="{0611C424-EB44-492D-9C48-78BB0D5DC97F}"/>
          </ac:spMkLst>
        </pc:spChg>
        <pc:spChg chg="add del">
          <ac:chgData name="magd nagui" userId="52c40279198a7a9b" providerId="LiveId" clId="{926C0E59-C3CC-447C-B993-BB340AD21D3E}" dt="2020-08-30T15:40:27.664" v="303" actId="26606"/>
          <ac:spMkLst>
            <pc:docMk/>
            <pc:sldMk cId="4281496512" sldId="911"/>
            <ac:spMk id="29" creationId="{59156A24-128C-4054-AAFF-F8CA5BA0E79C}"/>
          </ac:spMkLst>
        </pc:spChg>
        <pc:spChg chg="add del">
          <ac:chgData name="magd nagui" userId="52c40279198a7a9b" providerId="LiveId" clId="{926C0E59-C3CC-447C-B993-BB340AD21D3E}" dt="2020-08-30T15:40:27.664" v="303" actId="26606"/>
          <ac:spMkLst>
            <pc:docMk/>
            <pc:sldMk cId="4281496512" sldId="911"/>
            <ac:spMk id="31" creationId="{646E8F12-06B4-4D6B-866C-1743B253C8CE}"/>
          </ac:spMkLst>
        </pc:spChg>
        <pc:spChg chg="add del">
          <ac:chgData name="magd nagui" userId="52c40279198a7a9b" providerId="LiveId" clId="{926C0E59-C3CC-447C-B993-BB340AD21D3E}" dt="2020-08-30T15:40:27.664" v="303" actId="26606"/>
          <ac:spMkLst>
            <pc:docMk/>
            <pc:sldMk cId="4281496512" sldId="911"/>
            <ac:spMk id="33" creationId="{3CC324B9-DFFF-42F1-8D81-AAD42554BDA0}"/>
          </ac:spMkLst>
        </pc:spChg>
        <pc:spChg chg="add">
          <ac:chgData name="magd nagui" userId="52c40279198a7a9b" providerId="LiveId" clId="{926C0E59-C3CC-447C-B993-BB340AD21D3E}" dt="2020-08-30T15:40:27.682" v="304" actId="26606"/>
          <ac:spMkLst>
            <pc:docMk/>
            <pc:sldMk cId="4281496512" sldId="911"/>
            <ac:spMk id="35" creationId="{0ED52484-C939-4951-85D6-79046BBC644D}"/>
          </ac:spMkLst>
        </pc:spChg>
        <pc:spChg chg="add">
          <ac:chgData name="magd nagui" userId="52c40279198a7a9b" providerId="LiveId" clId="{926C0E59-C3CC-447C-B993-BB340AD21D3E}" dt="2020-08-30T15:40:27.682" v="304" actId="26606"/>
          <ac:spMkLst>
            <pc:docMk/>
            <pc:sldMk cId="4281496512" sldId="911"/>
            <ac:spMk id="36" creationId="{268CEAA9-EB19-46F9-AFA2-D168C2B83F70}"/>
          </ac:spMkLst>
        </pc:spChg>
        <pc:spChg chg="add">
          <ac:chgData name="magd nagui" userId="52c40279198a7a9b" providerId="LiveId" clId="{926C0E59-C3CC-447C-B993-BB340AD21D3E}" dt="2020-08-30T15:40:27.682" v="304" actId="26606"/>
          <ac:spMkLst>
            <pc:docMk/>
            <pc:sldMk cId="4281496512" sldId="911"/>
            <ac:spMk id="37" creationId="{123AC743-1CAC-4594-8F81-8E5C1E45BA7B}"/>
          </ac:spMkLst>
        </pc:spChg>
        <pc:spChg chg="add">
          <ac:chgData name="magd nagui" userId="52c40279198a7a9b" providerId="LiveId" clId="{926C0E59-C3CC-447C-B993-BB340AD21D3E}" dt="2020-08-30T15:40:27.682" v="304" actId="26606"/>
          <ac:spMkLst>
            <pc:docMk/>
            <pc:sldMk cId="4281496512" sldId="911"/>
            <ac:spMk id="38" creationId="{B83B7D38-93E6-49F8-8B10-54BCB14D4F65}"/>
          </ac:spMkLst>
        </pc:spChg>
        <pc:spChg chg="add">
          <ac:chgData name="magd nagui" userId="52c40279198a7a9b" providerId="LiveId" clId="{926C0E59-C3CC-447C-B993-BB340AD21D3E}" dt="2020-08-30T15:40:27.682" v="304" actId="26606"/>
          <ac:spMkLst>
            <pc:docMk/>
            <pc:sldMk cId="4281496512" sldId="911"/>
            <ac:spMk id="39" creationId="{3DF8EA8C-4EAB-49EE-BBAB-78BE910D2232}"/>
          </ac:spMkLst>
        </pc:spChg>
        <pc:spChg chg="add">
          <ac:chgData name="magd nagui" userId="52c40279198a7a9b" providerId="LiveId" clId="{926C0E59-C3CC-447C-B993-BB340AD21D3E}" dt="2020-08-30T15:40:27.682" v="304" actId="26606"/>
          <ac:spMkLst>
            <pc:docMk/>
            <pc:sldMk cId="4281496512" sldId="911"/>
            <ac:spMk id="40" creationId="{4FCFB4C2-42E8-4EE8-8B04-23A2DA921B19}"/>
          </ac:spMkLst>
        </pc:spChg>
        <pc:spChg chg="add">
          <ac:chgData name="magd nagui" userId="52c40279198a7a9b" providerId="LiveId" clId="{926C0E59-C3CC-447C-B993-BB340AD21D3E}" dt="2020-08-30T15:40:27.682" v="304" actId="26606"/>
          <ac:spMkLst>
            <pc:docMk/>
            <pc:sldMk cId="4281496512" sldId="911"/>
            <ac:spMk id="41" creationId="{9973AF05-1CBD-4B57-BB0F-EAEF9F8FB679}"/>
          </ac:spMkLst>
        </pc:spChg>
        <pc:spChg chg="add">
          <ac:chgData name="magd nagui" userId="52c40279198a7a9b" providerId="LiveId" clId="{926C0E59-C3CC-447C-B993-BB340AD21D3E}" dt="2020-08-30T15:40:27.682" v="304" actId="26606"/>
          <ac:spMkLst>
            <pc:docMk/>
            <pc:sldMk cId="4281496512" sldId="911"/>
            <ac:spMk id="42" creationId="{D3714E15-0DC2-4DED-9F2A-CD13C33A1E11}"/>
          </ac:spMkLst>
        </pc:spChg>
        <pc:picChg chg="add mod ord">
          <ac:chgData name="magd nagui" userId="52c40279198a7a9b" providerId="LiveId" clId="{926C0E59-C3CC-447C-B993-BB340AD21D3E}" dt="2020-08-30T15:40:27.682" v="304" actId="26606"/>
          <ac:picMkLst>
            <pc:docMk/>
            <pc:sldMk cId="4281496512" sldId="911"/>
            <ac:picMk id="3" creationId="{B1DF1FB1-9AF1-44D9-BFAA-3147759126A5}"/>
          </ac:picMkLst>
        </pc:picChg>
        <pc:picChg chg="add mod ord">
          <ac:chgData name="magd nagui" userId="52c40279198a7a9b" providerId="LiveId" clId="{926C0E59-C3CC-447C-B993-BB340AD21D3E}" dt="2020-08-30T15:41:06.332" v="305" actId="14826"/>
          <ac:picMkLst>
            <pc:docMk/>
            <pc:sldMk cId="4281496512" sldId="911"/>
            <ac:picMk id="10" creationId="{2DD78563-0C07-4C72-86CC-A8B706C7056F}"/>
          </ac:picMkLst>
        </pc:picChg>
        <pc:picChg chg="add mod ord">
          <ac:chgData name="magd nagui" userId="52c40279198a7a9b" providerId="LiveId" clId="{926C0E59-C3CC-447C-B993-BB340AD21D3E}" dt="2020-08-30T15:40:27.682" v="304" actId="26606"/>
          <ac:picMkLst>
            <pc:docMk/>
            <pc:sldMk cId="4281496512" sldId="911"/>
            <ac:picMk id="12" creationId="{DBACF300-AF5C-4E5D-91D7-27E368485B34}"/>
          </ac:picMkLst>
        </pc:picChg>
        <pc:picChg chg="add mod ord">
          <ac:chgData name="magd nagui" userId="52c40279198a7a9b" providerId="LiveId" clId="{926C0E59-C3CC-447C-B993-BB340AD21D3E}" dt="2020-08-30T15:40:27.682" v="304" actId="26606"/>
          <ac:picMkLst>
            <pc:docMk/>
            <pc:sldMk cId="4281496512" sldId="911"/>
            <ac:picMk id="14" creationId="{EEF40B64-2BC4-4400-AB9F-7EB5427D69AE}"/>
          </ac:picMkLst>
        </pc:picChg>
      </pc:sldChg>
      <pc:sldChg chg="del">
        <pc:chgData name="magd nagui" userId="52c40279198a7a9b" providerId="LiveId" clId="{926C0E59-C3CC-447C-B993-BB340AD21D3E}" dt="2020-08-30T18:01:40.389" v="2214" actId="47"/>
        <pc:sldMkLst>
          <pc:docMk/>
          <pc:sldMk cId="158946282" sldId="912"/>
        </pc:sldMkLst>
      </pc:sldChg>
      <pc:sldChg chg="del">
        <pc:chgData name="magd nagui" userId="52c40279198a7a9b" providerId="LiveId" clId="{926C0E59-C3CC-447C-B993-BB340AD21D3E}" dt="2020-08-30T18:01:33.719" v="2213" actId="47"/>
        <pc:sldMkLst>
          <pc:docMk/>
          <pc:sldMk cId="3000513391" sldId="913"/>
        </pc:sldMkLst>
      </pc:sldChg>
      <pc:sldChg chg="modSp add del mod">
        <pc:chgData name="magd nagui" userId="52c40279198a7a9b" providerId="LiveId" clId="{926C0E59-C3CC-447C-B993-BB340AD21D3E}" dt="2020-08-30T18:01:29.836" v="2212" actId="47"/>
        <pc:sldMkLst>
          <pc:docMk/>
          <pc:sldMk cId="2183681060" sldId="914"/>
        </pc:sldMkLst>
        <pc:spChg chg="mod">
          <ac:chgData name="magd nagui" userId="52c40279198a7a9b" providerId="LiveId" clId="{926C0E59-C3CC-447C-B993-BB340AD21D3E}" dt="2020-08-30T15:34:38.856" v="63" actId="122"/>
          <ac:spMkLst>
            <pc:docMk/>
            <pc:sldMk cId="2183681060" sldId="914"/>
            <ac:spMk id="8" creationId="{FD29993C-BFAE-4E10-B8E1-8A7659152FE3}"/>
          </ac:spMkLst>
        </pc:spChg>
      </pc:sldChg>
      <pc:sldChg chg="addSp delSp modSp add mod setBg setClrOvrMap delDesignElem">
        <pc:chgData name="magd nagui" userId="52c40279198a7a9b" providerId="LiveId" clId="{926C0E59-C3CC-447C-B993-BB340AD21D3E}" dt="2020-08-30T16:00:20.193" v="891" actId="208"/>
        <pc:sldMkLst>
          <pc:docMk/>
          <pc:sldMk cId="2979589900" sldId="915"/>
        </pc:sldMkLst>
        <pc:spChg chg="mod">
          <ac:chgData name="magd nagui" userId="52c40279198a7a9b" providerId="LiveId" clId="{926C0E59-C3CC-447C-B993-BB340AD21D3E}" dt="2020-08-30T15:53:52.131" v="829" actId="20577"/>
          <ac:spMkLst>
            <pc:docMk/>
            <pc:sldMk cId="2979589900" sldId="915"/>
            <ac:spMk id="2" creationId="{6AB6A0B1-D906-433F-9837-7DBEF8922B11}"/>
          </ac:spMkLst>
        </pc:spChg>
        <pc:spChg chg="mod">
          <ac:chgData name="magd nagui" userId="52c40279198a7a9b" providerId="LiveId" clId="{926C0E59-C3CC-447C-B993-BB340AD21D3E}" dt="2020-08-30T15:43:58.121" v="340" actId="26606"/>
          <ac:spMkLst>
            <pc:docMk/>
            <pc:sldMk cId="2979589900" sldId="915"/>
            <ac:spMk id="6" creationId="{ED3EF6A2-6611-4DA9-BB5C-6C1F1B675F15}"/>
          </ac:spMkLst>
        </pc:spChg>
        <pc:spChg chg="mod ord">
          <ac:chgData name="magd nagui" userId="52c40279198a7a9b" providerId="LiveId" clId="{926C0E59-C3CC-447C-B993-BB340AD21D3E}" dt="2020-08-30T15:58:38.659" v="877" actId="27636"/>
          <ac:spMkLst>
            <pc:docMk/>
            <pc:sldMk cId="2979589900" sldId="915"/>
            <ac:spMk id="8" creationId="{FD29993C-BFAE-4E10-B8E1-8A7659152FE3}"/>
          </ac:spMkLst>
        </pc:spChg>
        <pc:spChg chg="add del">
          <ac:chgData name="magd nagui" userId="52c40279198a7a9b" providerId="LiveId" clId="{926C0E59-C3CC-447C-B993-BB340AD21D3E}" dt="2020-08-30T15:43:58.137" v="341" actId="26606"/>
          <ac:spMkLst>
            <pc:docMk/>
            <pc:sldMk cId="2979589900" sldId="915"/>
            <ac:spMk id="19" creationId="{54A709FC-1ADC-45CD-856D-3B1A50C58388}"/>
          </ac:spMkLst>
        </pc:spChg>
        <pc:spChg chg="add del">
          <ac:chgData name="magd nagui" userId="52c40279198a7a9b" providerId="LiveId" clId="{926C0E59-C3CC-447C-B993-BB340AD21D3E}" dt="2020-08-30T15:43:58.137" v="341" actId="26606"/>
          <ac:spMkLst>
            <pc:docMk/>
            <pc:sldMk cId="2979589900" sldId="915"/>
            <ac:spMk id="21" creationId="{AE67272E-0E66-4396-9C0C-4E154CCE2052}"/>
          </ac:spMkLst>
        </pc:spChg>
        <pc:spChg chg="add del">
          <ac:chgData name="magd nagui" userId="52c40279198a7a9b" providerId="LiveId" clId="{926C0E59-C3CC-447C-B993-BB340AD21D3E}" dt="2020-08-30T15:43:58.137" v="341" actId="26606"/>
          <ac:spMkLst>
            <pc:docMk/>
            <pc:sldMk cId="2979589900" sldId="915"/>
            <ac:spMk id="23" creationId="{BCB8E572-32F0-4C78-B268-2702C859FDB6}"/>
          </ac:spMkLst>
        </pc:spChg>
        <pc:spChg chg="add del">
          <ac:chgData name="magd nagui" userId="52c40279198a7a9b" providerId="LiveId" clId="{926C0E59-C3CC-447C-B993-BB340AD21D3E}" dt="2020-08-30T15:43:58.137" v="341" actId="26606"/>
          <ac:spMkLst>
            <pc:docMk/>
            <pc:sldMk cId="2979589900" sldId="915"/>
            <ac:spMk id="25" creationId="{BFC6224A-7B8A-4699-99DC-A6C9CD6171C4}"/>
          </ac:spMkLst>
        </pc:spChg>
        <pc:spChg chg="add del">
          <ac:chgData name="magd nagui" userId="52c40279198a7a9b" providerId="LiveId" clId="{926C0E59-C3CC-447C-B993-BB340AD21D3E}" dt="2020-08-30T15:43:58.137" v="341" actId="26606"/>
          <ac:spMkLst>
            <pc:docMk/>
            <pc:sldMk cId="2979589900" sldId="915"/>
            <ac:spMk id="27" creationId="{0611C424-EB44-492D-9C48-78BB0D5DC97F}"/>
          </ac:spMkLst>
        </pc:spChg>
        <pc:spChg chg="add del">
          <ac:chgData name="magd nagui" userId="52c40279198a7a9b" providerId="LiveId" clId="{926C0E59-C3CC-447C-B993-BB340AD21D3E}" dt="2020-08-30T15:43:58.137" v="341" actId="26606"/>
          <ac:spMkLst>
            <pc:docMk/>
            <pc:sldMk cId="2979589900" sldId="915"/>
            <ac:spMk id="29" creationId="{59156A24-128C-4054-AAFF-F8CA5BA0E79C}"/>
          </ac:spMkLst>
        </pc:spChg>
        <pc:spChg chg="add del">
          <ac:chgData name="magd nagui" userId="52c40279198a7a9b" providerId="LiveId" clId="{926C0E59-C3CC-447C-B993-BB340AD21D3E}" dt="2020-08-30T15:43:58.137" v="341" actId="26606"/>
          <ac:spMkLst>
            <pc:docMk/>
            <pc:sldMk cId="2979589900" sldId="915"/>
            <ac:spMk id="31" creationId="{646E8F12-06B4-4D6B-866C-1743B253C8CE}"/>
          </ac:spMkLst>
        </pc:spChg>
        <pc:spChg chg="add del">
          <ac:chgData name="magd nagui" userId="52c40279198a7a9b" providerId="LiveId" clId="{926C0E59-C3CC-447C-B993-BB340AD21D3E}" dt="2020-08-30T15:43:58.137" v="341" actId="26606"/>
          <ac:spMkLst>
            <pc:docMk/>
            <pc:sldMk cId="2979589900" sldId="915"/>
            <ac:spMk id="33" creationId="{3CC324B9-DFFF-42F1-8D81-AAD42554BDA0}"/>
          </ac:spMkLst>
        </pc:spChg>
        <pc:spChg chg="del">
          <ac:chgData name="magd nagui" userId="52c40279198a7a9b" providerId="LiveId" clId="{926C0E59-C3CC-447C-B993-BB340AD21D3E}" dt="2020-08-30T15:42:32.862" v="323"/>
          <ac:spMkLst>
            <pc:docMk/>
            <pc:sldMk cId="2979589900" sldId="915"/>
            <ac:spMk id="35" creationId="{0ED52484-C939-4951-85D6-79046BBC644D}"/>
          </ac:spMkLst>
        </pc:spChg>
        <pc:spChg chg="del">
          <ac:chgData name="magd nagui" userId="52c40279198a7a9b" providerId="LiveId" clId="{926C0E59-C3CC-447C-B993-BB340AD21D3E}" dt="2020-08-30T15:42:32.862" v="323"/>
          <ac:spMkLst>
            <pc:docMk/>
            <pc:sldMk cId="2979589900" sldId="915"/>
            <ac:spMk id="36" creationId="{268CEAA9-EB19-46F9-AFA2-D168C2B83F70}"/>
          </ac:spMkLst>
        </pc:spChg>
        <pc:spChg chg="del">
          <ac:chgData name="magd nagui" userId="52c40279198a7a9b" providerId="LiveId" clId="{926C0E59-C3CC-447C-B993-BB340AD21D3E}" dt="2020-08-30T15:42:32.862" v="323"/>
          <ac:spMkLst>
            <pc:docMk/>
            <pc:sldMk cId="2979589900" sldId="915"/>
            <ac:spMk id="37" creationId="{123AC743-1CAC-4594-8F81-8E5C1E45BA7B}"/>
          </ac:spMkLst>
        </pc:spChg>
        <pc:spChg chg="del">
          <ac:chgData name="magd nagui" userId="52c40279198a7a9b" providerId="LiveId" clId="{926C0E59-C3CC-447C-B993-BB340AD21D3E}" dt="2020-08-30T15:42:32.862" v="323"/>
          <ac:spMkLst>
            <pc:docMk/>
            <pc:sldMk cId="2979589900" sldId="915"/>
            <ac:spMk id="38" creationId="{B83B7D38-93E6-49F8-8B10-54BCB14D4F65}"/>
          </ac:spMkLst>
        </pc:spChg>
        <pc:spChg chg="del">
          <ac:chgData name="magd nagui" userId="52c40279198a7a9b" providerId="LiveId" clId="{926C0E59-C3CC-447C-B993-BB340AD21D3E}" dt="2020-08-30T15:42:32.862" v="323"/>
          <ac:spMkLst>
            <pc:docMk/>
            <pc:sldMk cId="2979589900" sldId="915"/>
            <ac:spMk id="39" creationId="{3DF8EA8C-4EAB-49EE-BBAB-78BE910D2232}"/>
          </ac:spMkLst>
        </pc:spChg>
        <pc:spChg chg="del">
          <ac:chgData name="magd nagui" userId="52c40279198a7a9b" providerId="LiveId" clId="{926C0E59-C3CC-447C-B993-BB340AD21D3E}" dt="2020-08-30T15:42:32.862" v="323"/>
          <ac:spMkLst>
            <pc:docMk/>
            <pc:sldMk cId="2979589900" sldId="915"/>
            <ac:spMk id="40" creationId="{4FCFB4C2-42E8-4EE8-8B04-23A2DA921B19}"/>
          </ac:spMkLst>
        </pc:spChg>
        <pc:spChg chg="del">
          <ac:chgData name="magd nagui" userId="52c40279198a7a9b" providerId="LiveId" clId="{926C0E59-C3CC-447C-B993-BB340AD21D3E}" dt="2020-08-30T15:42:32.862" v="323"/>
          <ac:spMkLst>
            <pc:docMk/>
            <pc:sldMk cId="2979589900" sldId="915"/>
            <ac:spMk id="41" creationId="{9973AF05-1CBD-4B57-BB0F-EAEF9F8FB679}"/>
          </ac:spMkLst>
        </pc:spChg>
        <pc:spChg chg="del">
          <ac:chgData name="magd nagui" userId="52c40279198a7a9b" providerId="LiveId" clId="{926C0E59-C3CC-447C-B993-BB340AD21D3E}" dt="2020-08-30T15:42:32.862" v="323"/>
          <ac:spMkLst>
            <pc:docMk/>
            <pc:sldMk cId="2979589900" sldId="915"/>
            <ac:spMk id="42" creationId="{D3714E15-0DC2-4DED-9F2A-CD13C33A1E11}"/>
          </ac:spMkLst>
        </pc:spChg>
        <pc:spChg chg="add del">
          <ac:chgData name="magd nagui" userId="52c40279198a7a9b" providerId="LiveId" clId="{926C0E59-C3CC-447C-B993-BB340AD21D3E}" dt="2020-08-30T15:43:47.320" v="338" actId="26606"/>
          <ac:spMkLst>
            <pc:docMk/>
            <pc:sldMk cId="2979589900" sldId="915"/>
            <ac:spMk id="43" creationId="{54A709FC-1ADC-45CD-856D-3B1A50C58388}"/>
          </ac:spMkLst>
        </pc:spChg>
        <pc:spChg chg="add del">
          <ac:chgData name="magd nagui" userId="52c40279198a7a9b" providerId="LiveId" clId="{926C0E59-C3CC-447C-B993-BB340AD21D3E}" dt="2020-08-30T15:43:47.320" v="338" actId="26606"/>
          <ac:spMkLst>
            <pc:docMk/>
            <pc:sldMk cId="2979589900" sldId="915"/>
            <ac:spMk id="44" creationId="{BFC6224A-7B8A-4699-99DC-A6C9CD6171C4}"/>
          </ac:spMkLst>
        </pc:spChg>
        <pc:spChg chg="add del">
          <ac:chgData name="magd nagui" userId="52c40279198a7a9b" providerId="LiveId" clId="{926C0E59-C3CC-447C-B993-BB340AD21D3E}" dt="2020-08-30T15:43:47.320" v="338" actId="26606"/>
          <ac:spMkLst>
            <pc:docMk/>
            <pc:sldMk cId="2979589900" sldId="915"/>
            <ac:spMk id="45" creationId="{AE67272E-0E66-4396-9C0C-4E154CCE2052}"/>
          </ac:spMkLst>
        </pc:spChg>
        <pc:spChg chg="add del">
          <ac:chgData name="magd nagui" userId="52c40279198a7a9b" providerId="LiveId" clId="{926C0E59-C3CC-447C-B993-BB340AD21D3E}" dt="2020-08-30T15:43:47.320" v="338" actId="26606"/>
          <ac:spMkLst>
            <pc:docMk/>
            <pc:sldMk cId="2979589900" sldId="915"/>
            <ac:spMk id="46" creationId="{0611C424-EB44-492D-9C48-78BB0D5DC97F}"/>
          </ac:spMkLst>
        </pc:spChg>
        <pc:spChg chg="add del">
          <ac:chgData name="magd nagui" userId="52c40279198a7a9b" providerId="LiveId" clId="{926C0E59-C3CC-447C-B993-BB340AD21D3E}" dt="2020-08-30T15:43:47.320" v="338" actId="26606"/>
          <ac:spMkLst>
            <pc:docMk/>
            <pc:sldMk cId="2979589900" sldId="915"/>
            <ac:spMk id="47" creationId="{BCB8E572-32F0-4C78-B268-2702C859FDB6}"/>
          </ac:spMkLst>
        </pc:spChg>
        <pc:spChg chg="add del">
          <ac:chgData name="magd nagui" userId="52c40279198a7a9b" providerId="LiveId" clId="{926C0E59-C3CC-447C-B993-BB340AD21D3E}" dt="2020-08-30T15:43:47.320" v="338" actId="26606"/>
          <ac:spMkLst>
            <pc:docMk/>
            <pc:sldMk cId="2979589900" sldId="915"/>
            <ac:spMk id="48" creationId="{59156A24-128C-4054-AAFF-F8CA5BA0E79C}"/>
          </ac:spMkLst>
        </pc:spChg>
        <pc:spChg chg="add mod">
          <ac:chgData name="magd nagui" userId="52c40279198a7a9b" providerId="LiveId" clId="{926C0E59-C3CC-447C-B993-BB340AD21D3E}" dt="2020-08-30T15:59:38.864" v="890" actId="1076"/>
          <ac:spMkLst>
            <pc:docMk/>
            <pc:sldMk cId="2979589900" sldId="915"/>
            <ac:spMk id="49" creationId="{08C70D84-316B-40AD-BA84-8614412ADE3A}"/>
          </ac:spMkLst>
        </pc:spChg>
        <pc:spChg chg="add del">
          <ac:chgData name="magd nagui" userId="52c40279198a7a9b" providerId="LiveId" clId="{926C0E59-C3CC-447C-B993-BB340AD21D3E}" dt="2020-08-30T15:43:47.320" v="338" actId="26606"/>
          <ac:spMkLst>
            <pc:docMk/>
            <pc:sldMk cId="2979589900" sldId="915"/>
            <ac:spMk id="50" creationId="{646E8F12-06B4-4D6B-866C-1743B253C8CE}"/>
          </ac:spMkLst>
        </pc:spChg>
        <pc:spChg chg="add del">
          <ac:chgData name="magd nagui" userId="52c40279198a7a9b" providerId="LiveId" clId="{926C0E59-C3CC-447C-B993-BB340AD21D3E}" dt="2020-08-30T15:43:47.320" v="338" actId="26606"/>
          <ac:spMkLst>
            <pc:docMk/>
            <pc:sldMk cId="2979589900" sldId="915"/>
            <ac:spMk id="52" creationId="{3CC324B9-DFFF-42F1-8D81-AAD42554BDA0}"/>
          </ac:spMkLst>
        </pc:spChg>
        <pc:spChg chg="add del">
          <ac:chgData name="magd nagui" userId="52c40279198a7a9b" providerId="LiveId" clId="{926C0E59-C3CC-447C-B993-BB340AD21D3E}" dt="2020-08-30T15:43:58.121" v="340" actId="26606"/>
          <ac:spMkLst>
            <pc:docMk/>
            <pc:sldMk cId="2979589900" sldId="915"/>
            <ac:spMk id="54" creationId="{0ED52484-C939-4951-85D6-79046BBC644D}"/>
          </ac:spMkLst>
        </pc:spChg>
        <pc:spChg chg="add del">
          <ac:chgData name="magd nagui" userId="52c40279198a7a9b" providerId="LiveId" clId="{926C0E59-C3CC-447C-B993-BB340AD21D3E}" dt="2020-08-30T15:43:58.121" v="340" actId="26606"/>
          <ac:spMkLst>
            <pc:docMk/>
            <pc:sldMk cId="2979589900" sldId="915"/>
            <ac:spMk id="55" creationId="{268CEAA9-EB19-46F9-AFA2-D168C2B83F70}"/>
          </ac:spMkLst>
        </pc:spChg>
        <pc:spChg chg="add del">
          <ac:chgData name="magd nagui" userId="52c40279198a7a9b" providerId="LiveId" clId="{926C0E59-C3CC-447C-B993-BB340AD21D3E}" dt="2020-08-30T15:43:58.121" v="340" actId="26606"/>
          <ac:spMkLst>
            <pc:docMk/>
            <pc:sldMk cId="2979589900" sldId="915"/>
            <ac:spMk id="56" creationId="{123AC743-1CAC-4594-8F81-8E5C1E45BA7B}"/>
          </ac:spMkLst>
        </pc:spChg>
        <pc:spChg chg="add del">
          <ac:chgData name="magd nagui" userId="52c40279198a7a9b" providerId="LiveId" clId="{926C0E59-C3CC-447C-B993-BB340AD21D3E}" dt="2020-08-30T15:43:58.121" v="340" actId="26606"/>
          <ac:spMkLst>
            <pc:docMk/>
            <pc:sldMk cId="2979589900" sldId="915"/>
            <ac:spMk id="57" creationId="{B83B7D38-93E6-49F8-8B10-54BCB14D4F65}"/>
          </ac:spMkLst>
        </pc:spChg>
        <pc:spChg chg="add del">
          <ac:chgData name="magd nagui" userId="52c40279198a7a9b" providerId="LiveId" clId="{926C0E59-C3CC-447C-B993-BB340AD21D3E}" dt="2020-08-30T15:43:58.121" v="340" actId="26606"/>
          <ac:spMkLst>
            <pc:docMk/>
            <pc:sldMk cId="2979589900" sldId="915"/>
            <ac:spMk id="58" creationId="{3DF8EA8C-4EAB-49EE-BBAB-78BE910D2232}"/>
          </ac:spMkLst>
        </pc:spChg>
        <pc:spChg chg="add del">
          <ac:chgData name="magd nagui" userId="52c40279198a7a9b" providerId="LiveId" clId="{926C0E59-C3CC-447C-B993-BB340AD21D3E}" dt="2020-08-30T15:43:58.121" v="340" actId="26606"/>
          <ac:spMkLst>
            <pc:docMk/>
            <pc:sldMk cId="2979589900" sldId="915"/>
            <ac:spMk id="59" creationId="{4FCFB4C2-42E8-4EE8-8B04-23A2DA921B19}"/>
          </ac:spMkLst>
        </pc:spChg>
        <pc:spChg chg="add del">
          <ac:chgData name="magd nagui" userId="52c40279198a7a9b" providerId="LiveId" clId="{926C0E59-C3CC-447C-B993-BB340AD21D3E}" dt="2020-08-30T15:43:58.121" v="340" actId="26606"/>
          <ac:spMkLst>
            <pc:docMk/>
            <pc:sldMk cId="2979589900" sldId="915"/>
            <ac:spMk id="60" creationId="{9973AF05-1CBD-4B57-BB0F-EAEF9F8FB679}"/>
          </ac:spMkLst>
        </pc:spChg>
        <pc:spChg chg="add del">
          <ac:chgData name="magd nagui" userId="52c40279198a7a9b" providerId="LiveId" clId="{926C0E59-C3CC-447C-B993-BB340AD21D3E}" dt="2020-08-30T15:43:58.121" v="340" actId="26606"/>
          <ac:spMkLst>
            <pc:docMk/>
            <pc:sldMk cId="2979589900" sldId="915"/>
            <ac:spMk id="61" creationId="{D3714E15-0DC2-4DED-9F2A-CD13C33A1E11}"/>
          </ac:spMkLst>
        </pc:spChg>
        <pc:spChg chg="add">
          <ac:chgData name="magd nagui" userId="52c40279198a7a9b" providerId="LiveId" clId="{926C0E59-C3CC-447C-B993-BB340AD21D3E}" dt="2020-08-30T15:43:58.137" v="341" actId="26606"/>
          <ac:spMkLst>
            <pc:docMk/>
            <pc:sldMk cId="2979589900" sldId="915"/>
            <ac:spMk id="63" creationId="{54A709FC-1ADC-45CD-856D-3B1A50C58388}"/>
          </ac:spMkLst>
        </pc:spChg>
        <pc:spChg chg="add">
          <ac:chgData name="magd nagui" userId="52c40279198a7a9b" providerId="LiveId" clId="{926C0E59-C3CC-447C-B993-BB340AD21D3E}" dt="2020-08-30T15:43:58.137" v="341" actId="26606"/>
          <ac:spMkLst>
            <pc:docMk/>
            <pc:sldMk cId="2979589900" sldId="915"/>
            <ac:spMk id="64" creationId="{AE67272E-0E66-4396-9C0C-4E154CCE2052}"/>
          </ac:spMkLst>
        </pc:spChg>
        <pc:spChg chg="add">
          <ac:chgData name="magd nagui" userId="52c40279198a7a9b" providerId="LiveId" clId="{926C0E59-C3CC-447C-B993-BB340AD21D3E}" dt="2020-08-30T15:43:58.137" v="341" actId="26606"/>
          <ac:spMkLst>
            <pc:docMk/>
            <pc:sldMk cId="2979589900" sldId="915"/>
            <ac:spMk id="65" creationId="{BCB8E572-32F0-4C78-B268-2702C859FDB6}"/>
          </ac:spMkLst>
        </pc:spChg>
        <pc:spChg chg="add">
          <ac:chgData name="magd nagui" userId="52c40279198a7a9b" providerId="LiveId" clId="{926C0E59-C3CC-447C-B993-BB340AD21D3E}" dt="2020-08-30T15:43:58.137" v="341" actId="26606"/>
          <ac:spMkLst>
            <pc:docMk/>
            <pc:sldMk cId="2979589900" sldId="915"/>
            <ac:spMk id="66" creationId="{BFC6224A-7B8A-4699-99DC-A6C9CD6171C4}"/>
          </ac:spMkLst>
        </pc:spChg>
        <pc:spChg chg="add">
          <ac:chgData name="magd nagui" userId="52c40279198a7a9b" providerId="LiveId" clId="{926C0E59-C3CC-447C-B993-BB340AD21D3E}" dt="2020-08-30T15:43:58.137" v="341" actId="26606"/>
          <ac:spMkLst>
            <pc:docMk/>
            <pc:sldMk cId="2979589900" sldId="915"/>
            <ac:spMk id="67" creationId="{0611C424-EB44-492D-9C48-78BB0D5DC97F}"/>
          </ac:spMkLst>
        </pc:spChg>
        <pc:spChg chg="add">
          <ac:chgData name="magd nagui" userId="52c40279198a7a9b" providerId="LiveId" clId="{926C0E59-C3CC-447C-B993-BB340AD21D3E}" dt="2020-08-30T15:43:58.137" v="341" actId="26606"/>
          <ac:spMkLst>
            <pc:docMk/>
            <pc:sldMk cId="2979589900" sldId="915"/>
            <ac:spMk id="68" creationId="{59156A24-128C-4054-AAFF-F8CA5BA0E79C}"/>
          </ac:spMkLst>
        </pc:spChg>
        <pc:spChg chg="add">
          <ac:chgData name="magd nagui" userId="52c40279198a7a9b" providerId="LiveId" clId="{926C0E59-C3CC-447C-B993-BB340AD21D3E}" dt="2020-08-30T15:43:58.137" v="341" actId="26606"/>
          <ac:spMkLst>
            <pc:docMk/>
            <pc:sldMk cId="2979589900" sldId="915"/>
            <ac:spMk id="69" creationId="{646E8F12-06B4-4D6B-866C-1743B253C8CE}"/>
          </ac:spMkLst>
        </pc:spChg>
        <pc:spChg chg="add">
          <ac:chgData name="magd nagui" userId="52c40279198a7a9b" providerId="LiveId" clId="{926C0E59-C3CC-447C-B993-BB340AD21D3E}" dt="2020-08-30T15:43:58.137" v="341" actId="26606"/>
          <ac:spMkLst>
            <pc:docMk/>
            <pc:sldMk cId="2979589900" sldId="915"/>
            <ac:spMk id="70" creationId="{3CC324B9-DFFF-42F1-8D81-AAD42554BDA0}"/>
          </ac:spMkLst>
        </pc:spChg>
        <pc:picChg chg="mod ord">
          <ac:chgData name="magd nagui" userId="52c40279198a7a9b" providerId="LiveId" clId="{926C0E59-C3CC-447C-B993-BB340AD21D3E}" dt="2020-08-30T16:00:20.193" v="891" actId="208"/>
          <ac:picMkLst>
            <pc:docMk/>
            <pc:sldMk cId="2979589900" sldId="915"/>
            <ac:picMk id="3" creationId="{B1DF1FB1-9AF1-44D9-BFAA-3147759126A5}"/>
          </ac:picMkLst>
        </pc:picChg>
        <pc:picChg chg="mod ord">
          <ac:chgData name="magd nagui" userId="52c40279198a7a9b" providerId="LiveId" clId="{926C0E59-C3CC-447C-B993-BB340AD21D3E}" dt="2020-08-30T15:43:58.121" v="340" actId="26606"/>
          <ac:picMkLst>
            <pc:docMk/>
            <pc:sldMk cId="2979589900" sldId="915"/>
            <ac:picMk id="10" creationId="{2DD78563-0C07-4C72-86CC-A8B706C7056F}"/>
          </ac:picMkLst>
        </pc:picChg>
        <pc:picChg chg="mod ord">
          <ac:chgData name="magd nagui" userId="52c40279198a7a9b" providerId="LiveId" clId="{926C0E59-C3CC-447C-B993-BB340AD21D3E}" dt="2020-08-30T15:43:58.137" v="341" actId="26606"/>
          <ac:picMkLst>
            <pc:docMk/>
            <pc:sldMk cId="2979589900" sldId="915"/>
            <ac:picMk id="12" creationId="{DBACF300-AF5C-4E5D-91D7-27E368485B34}"/>
          </ac:picMkLst>
        </pc:picChg>
        <pc:picChg chg="mod ord">
          <ac:chgData name="magd nagui" userId="52c40279198a7a9b" providerId="LiveId" clId="{926C0E59-C3CC-447C-B993-BB340AD21D3E}" dt="2020-08-30T15:43:58.137" v="341" actId="26606"/>
          <ac:picMkLst>
            <pc:docMk/>
            <pc:sldMk cId="2979589900" sldId="915"/>
            <ac:picMk id="14" creationId="{EEF40B64-2BC4-4400-AB9F-7EB5427D69AE}"/>
          </ac:picMkLst>
        </pc:picChg>
      </pc:sldChg>
      <pc:sldChg chg="addSp delSp modSp add mod setBg setClrOvrMap delDesignElem">
        <pc:chgData name="magd nagui" userId="52c40279198a7a9b" providerId="LiveId" clId="{926C0E59-C3CC-447C-B993-BB340AD21D3E}" dt="2020-08-30T16:21:02.969" v="1367" actId="403"/>
        <pc:sldMkLst>
          <pc:docMk/>
          <pc:sldMk cId="2017185920" sldId="916"/>
        </pc:sldMkLst>
        <pc:spChg chg="mod">
          <ac:chgData name="magd nagui" userId="52c40279198a7a9b" providerId="LiveId" clId="{926C0E59-C3CC-447C-B993-BB340AD21D3E}" dt="2020-08-30T15:54:00.567" v="832" actId="20577"/>
          <ac:spMkLst>
            <pc:docMk/>
            <pc:sldMk cId="2017185920" sldId="916"/>
            <ac:spMk id="2" creationId="{6AB6A0B1-D906-433F-9837-7DBEF8922B11}"/>
          </ac:spMkLst>
        </pc:spChg>
        <pc:spChg chg="mod">
          <ac:chgData name="magd nagui" userId="52c40279198a7a9b" providerId="LiveId" clId="{926C0E59-C3CC-447C-B993-BB340AD21D3E}" dt="2020-08-30T15:51:14.467" v="786" actId="26606"/>
          <ac:spMkLst>
            <pc:docMk/>
            <pc:sldMk cId="2017185920" sldId="916"/>
            <ac:spMk id="6" creationId="{ED3EF6A2-6611-4DA9-BB5C-6C1F1B675F15}"/>
          </ac:spMkLst>
        </pc:spChg>
        <pc:spChg chg="mod ord">
          <ac:chgData name="magd nagui" userId="52c40279198a7a9b" providerId="LiveId" clId="{926C0E59-C3CC-447C-B993-BB340AD21D3E}" dt="2020-08-30T16:21:02.969" v="1367" actId="403"/>
          <ac:spMkLst>
            <pc:docMk/>
            <pc:sldMk cId="2017185920" sldId="916"/>
            <ac:spMk id="8" creationId="{FD29993C-BFAE-4E10-B8E1-8A7659152FE3}"/>
          </ac:spMkLst>
        </pc:spChg>
        <pc:spChg chg="add">
          <ac:chgData name="magd nagui" userId="52c40279198a7a9b" providerId="LiveId" clId="{926C0E59-C3CC-447C-B993-BB340AD21D3E}" dt="2020-08-30T15:51:14.467" v="786" actId="26606"/>
          <ac:spMkLst>
            <pc:docMk/>
            <pc:sldMk cId="2017185920" sldId="916"/>
            <ac:spMk id="19" creationId="{0ED52484-C939-4951-85D6-79046BBC644D}"/>
          </ac:spMkLst>
        </pc:spChg>
        <pc:spChg chg="add">
          <ac:chgData name="magd nagui" userId="52c40279198a7a9b" providerId="LiveId" clId="{926C0E59-C3CC-447C-B993-BB340AD21D3E}" dt="2020-08-30T15:51:14.467" v="786" actId="26606"/>
          <ac:spMkLst>
            <pc:docMk/>
            <pc:sldMk cId="2017185920" sldId="916"/>
            <ac:spMk id="21" creationId="{268CEAA9-EB19-46F9-AFA2-D168C2B83F70}"/>
          </ac:spMkLst>
        </pc:spChg>
        <pc:spChg chg="add">
          <ac:chgData name="magd nagui" userId="52c40279198a7a9b" providerId="LiveId" clId="{926C0E59-C3CC-447C-B993-BB340AD21D3E}" dt="2020-08-30T15:51:14.467" v="786" actId="26606"/>
          <ac:spMkLst>
            <pc:docMk/>
            <pc:sldMk cId="2017185920" sldId="916"/>
            <ac:spMk id="23" creationId="{123AC743-1CAC-4594-8F81-8E5C1E45BA7B}"/>
          </ac:spMkLst>
        </pc:spChg>
        <pc:spChg chg="add">
          <ac:chgData name="magd nagui" userId="52c40279198a7a9b" providerId="LiveId" clId="{926C0E59-C3CC-447C-B993-BB340AD21D3E}" dt="2020-08-30T15:51:14.467" v="786" actId="26606"/>
          <ac:spMkLst>
            <pc:docMk/>
            <pc:sldMk cId="2017185920" sldId="916"/>
            <ac:spMk id="25" creationId="{B83B7D38-93E6-49F8-8B10-54BCB14D4F65}"/>
          </ac:spMkLst>
        </pc:spChg>
        <pc:spChg chg="add">
          <ac:chgData name="magd nagui" userId="52c40279198a7a9b" providerId="LiveId" clId="{926C0E59-C3CC-447C-B993-BB340AD21D3E}" dt="2020-08-30T15:51:14.467" v="786" actId="26606"/>
          <ac:spMkLst>
            <pc:docMk/>
            <pc:sldMk cId="2017185920" sldId="916"/>
            <ac:spMk id="27" creationId="{3DF8EA8C-4EAB-49EE-BBAB-78BE910D2232}"/>
          </ac:spMkLst>
        </pc:spChg>
        <pc:spChg chg="add">
          <ac:chgData name="magd nagui" userId="52c40279198a7a9b" providerId="LiveId" clId="{926C0E59-C3CC-447C-B993-BB340AD21D3E}" dt="2020-08-30T15:51:14.467" v="786" actId="26606"/>
          <ac:spMkLst>
            <pc:docMk/>
            <pc:sldMk cId="2017185920" sldId="916"/>
            <ac:spMk id="29" creationId="{4FCFB4C2-42E8-4EE8-8B04-23A2DA921B19}"/>
          </ac:spMkLst>
        </pc:spChg>
        <pc:spChg chg="add">
          <ac:chgData name="magd nagui" userId="52c40279198a7a9b" providerId="LiveId" clId="{926C0E59-C3CC-447C-B993-BB340AD21D3E}" dt="2020-08-30T15:51:14.467" v="786" actId="26606"/>
          <ac:spMkLst>
            <pc:docMk/>
            <pc:sldMk cId="2017185920" sldId="916"/>
            <ac:spMk id="31" creationId="{9973AF05-1CBD-4B57-BB0F-EAEF9F8FB679}"/>
          </ac:spMkLst>
        </pc:spChg>
        <pc:spChg chg="add">
          <ac:chgData name="magd nagui" userId="52c40279198a7a9b" providerId="LiveId" clId="{926C0E59-C3CC-447C-B993-BB340AD21D3E}" dt="2020-08-30T15:51:14.467" v="786" actId="26606"/>
          <ac:spMkLst>
            <pc:docMk/>
            <pc:sldMk cId="2017185920" sldId="916"/>
            <ac:spMk id="33" creationId="{D3714E15-0DC2-4DED-9F2A-CD13C33A1E11}"/>
          </ac:spMkLst>
        </pc:spChg>
        <pc:spChg chg="del">
          <ac:chgData name="magd nagui" userId="52c40279198a7a9b" providerId="LiveId" clId="{926C0E59-C3CC-447C-B993-BB340AD21D3E}" dt="2020-08-30T15:50:34.528" v="765"/>
          <ac:spMkLst>
            <pc:docMk/>
            <pc:sldMk cId="2017185920" sldId="916"/>
            <ac:spMk id="63" creationId="{54A709FC-1ADC-45CD-856D-3B1A50C58388}"/>
          </ac:spMkLst>
        </pc:spChg>
        <pc:spChg chg="del">
          <ac:chgData name="magd nagui" userId="52c40279198a7a9b" providerId="LiveId" clId="{926C0E59-C3CC-447C-B993-BB340AD21D3E}" dt="2020-08-30T15:50:34.528" v="765"/>
          <ac:spMkLst>
            <pc:docMk/>
            <pc:sldMk cId="2017185920" sldId="916"/>
            <ac:spMk id="64" creationId="{AE67272E-0E66-4396-9C0C-4E154CCE2052}"/>
          </ac:spMkLst>
        </pc:spChg>
        <pc:spChg chg="del">
          <ac:chgData name="magd nagui" userId="52c40279198a7a9b" providerId="LiveId" clId="{926C0E59-C3CC-447C-B993-BB340AD21D3E}" dt="2020-08-30T15:50:34.528" v="765"/>
          <ac:spMkLst>
            <pc:docMk/>
            <pc:sldMk cId="2017185920" sldId="916"/>
            <ac:spMk id="65" creationId="{BCB8E572-32F0-4C78-B268-2702C859FDB6}"/>
          </ac:spMkLst>
        </pc:spChg>
        <pc:spChg chg="del">
          <ac:chgData name="magd nagui" userId="52c40279198a7a9b" providerId="LiveId" clId="{926C0E59-C3CC-447C-B993-BB340AD21D3E}" dt="2020-08-30T15:50:34.528" v="765"/>
          <ac:spMkLst>
            <pc:docMk/>
            <pc:sldMk cId="2017185920" sldId="916"/>
            <ac:spMk id="66" creationId="{BFC6224A-7B8A-4699-99DC-A6C9CD6171C4}"/>
          </ac:spMkLst>
        </pc:spChg>
        <pc:spChg chg="del">
          <ac:chgData name="magd nagui" userId="52c40279198a7a9b" providerId="LiveId" clId="{926C0E59-C3CC-447C-B993-BB340AD21D3E}" dt="2020-08-30T15:50:34.528" v="765"/>
          <ac:spMkLst>
            <pc:docMk/>
            <pc:sldMk cId="2017185920" sldId="916"/>
            <ac:spMk id="67" creationId="{0611C424-EB44-492D-9C48-78BB0D5DC97F}"/>
          </ac:spMkLst>
        </pc:spChg>
        <pc:spChg chg="del">
          <ac:chgData name="magd nagui" userId="52c40279198a7a9b" providerId="LiveId" clId="{926C0E59-C3CC-447C-B993-BB340AD21D3E}" dt="2020-08-30T15:50:34.528" v="765"/>
          <ac:spMkLst>
            <pc:docMk/>
            <pc:sldMk cId="2017185920" sldId="916"/>
            <ac:spMk id="68" creationId="{59156A24-128C-4054-AAFF-F8CA5BA0E79C}"/>
          </ac:spMkLst>
        </pc:spChg>
        <pc:spChg chg="del">
          <ac:chgData name="magd nagui" userId="52c40279198a7a9b" providerId="LiveId" clId="{926C0E59-C3CC-447C-B993-BB340AD21D3E}" dt="2020-08-30T15:50:34.528" v="765"/>
          <ac:spMkLst>
            <pc:docMk/>
            <pc:sldMk cId="2017185920" sldId="916"/>
            <ac:spMk id="69" creationId="{646E8F12-06B4-4D6B-866C-1743B253C8CE}"/>
          </ac:spMkLst>
        </pc:spChg>
        <pc:spChg chg="del">
          <ac:chgData name="magd nagui" userId="52c40279198a7a9b" providerId="LiveId" clId="{926C0E59-C3CC-447C-B993-BB340AD21D3E}" dt="2020-08-30T15:50:34.528" v="765"/>
          <ac:spMkLst>
            <pc:docMk/>
            <pc:sldMk cId="2017185920" sldId="916"/>
            <ac:spMk id="70" creationId="{3CC324B9-DFFF-42F1-8D81-AAD42554BDA0}"/>
          </ac:spMkLst>
        </pc:spChg>
        <pc:picChg chg="mod ord">
          <ac:chgData name="magd nagui" userId="52c40279198a7a9b" providerId="LiveId" clId="{926C0E59-C3CC-447C-B993-BB340AD21D3E}" dt="2020-08-30T15:51:14.467" v="786" actId="26606"/>
          <ac:picMkLst>
            <pc:docMk/>
            <pc:sldMk cId="2017185920" sldId="916"/>
            <ac:picMk id="3" creationId="{B1DF1FB1-9AF1-44D9-BFAA-3147759126A5}"/>
          </ac:picMkLst>
        </pc:picChg>
        <pc:picChg chg="mod ord">
          <ac:chgData name="magd nagui" userId="52c40279198a7a9b" providerId="LiveId" clId="{926C0E59-C3CC-447C-B993-BB340AD21D3E}" dt="2020-08-30T15:51:14.467" v="786" actId="26606"/>
          <ac:picMkLst>
            <pc:docMk/>
            <pc:sldMk cId="2017185920" sldId="916"/>
            <ac:picMk id="10" creationId="{2DD78563-0C07-4C72-86CC-A8B706C7056F}"/>
          </ac:picMkLst>
        </pc:picChg>
        <pc:picChg chg="mod">
          <ac:chgData name="magd nagui" userId="52c40279198a7a9b" providerId="LiveId" clId="{926C0E59-C3CC-447C-B993-BB340AD21D3E}" dt="2020-08-30T16:00:42.878" v="893" actId="208"/>
          <ac:picMkLst>
            <pc:docMk/>
            <pc:sldMk cId="2017185920" sldId="916"/>
            <ac:picMk id="12" creationId="{DBACF300-AF5C-4E5D-91D7-27E368485B34}"/>
          </ac:picMkLst>
        </pc:picChg>
        <pc:picChg chg="mod">
          <ac:chgData name="magd nagui" userId="52c40279198a7a9b" providerId="LiveId" clId="{926C0E59-C3CC-447C-B993-BB340AD21D3E}" dt="2020-08-30T15:51:14.467" v="786" actId="26606"/>
          <ac:picMkLst>
            <pc:docMk/>
            <pc:sldMk cId="2017185920" sldId="916"/>
            <ac:picMk id="14" creationId="{EEF40B64-2BC4-4400-AB9F-7EB5427D69AE}"/>
          </ac:picMkLst>
        </pc:picChg>
      </pc:sldChg>
      <pc:sldChg chg="addSp delSp modSp add mod setBg setClrOvrMap delDesignElem">
        <pc:chgData name="magd nagui" userId="52c40279198a7a9b" providerId="LiveId" clId="{926C0E59-C3CC-447C-B993-BB340AD21D3E}" dt="2020-08-30T16:01:54.851" v="896" actId="1582"/>
        <pc:sldMkLst>
          <pc:docMk/>
          <pc:sldMk cId="4036435121" sldId="917"/>
        </pc:sldMkLst>
        <pc:spChg chg="mod">
          <ac:chgData name="magd nagui" userId="52c40279198a7a9b" providerId="LiveId" clId="{926C0E59-C3CC-447C-B993-BB340AD21D3E}" dt="2020-08-30T15:55:26.987" v="847" actId="26606"/>
          <ac:spMkLst>
            <pc:docMk/>
            <pc:sldMk cId="4036435121" sldId="917"/>
            <ac:spMk id="2" creationId="{6AB6A0B1-D906-433F-9837-7DBEF8922B11}"/>
          </ac:spMkLst>
        </pc:spChg>
        <pc:spChg chg="mod">
          <ac:chgData name="magd nagui" userId="52c40279198a7a9b" providerId="LiveId" clId="{926C0E59-C3CC-447C-B993-BB340AD21D3E}" dt="2020-08-30T15:55:26.987" v="847" actId="26606"/>
          <ac:spMkLst>
            <pc:docMk/>
            <pc:sldMk cId="4036435121" sldId="917"/>
            <ac:spMk id="6" creationId="{ED3EF6A2-6611-4DA9-BB5C-6C1F1B675F15}"/>
          </ac:spMkLst>
        </pc:spChg>
        <pc:spChg chg="mod">
          <ac:chgData name="magd nagui" userId="52c40279198a7a9b" providerId="LiveId" clId="{926C0E59-C3CC-447C-B993-BB340AD21D3E}" dt="2020-08-30T15:58:19.674" v="875" actId="27636"/>
          <ac:spMkLst>
            <pc:docMk/>
            <pc:sldMk cId="4036435121" sldId="917"/>
            <ac:spMk id="8" creationId="{FD29993C-BFAE-4E10-B8E1-8A7659152FE3}"/>
          </ac:spMkLst>
        </pc:spChg>
        <pc:spChg chg="add">
          <ac:chgData name="magd nagui" userId="52c40279198a7a9b" providerId="LiveId" clId="{926C0E59-C3CC-447C-B993-BB340AD21D3E}" dt="2020-08-30T15:55:26.987" v="847" actId="26606"/>
          <ac:spMkLst>
            <pc:docMk/>
            <pc:sldMk cId="4036435121" sldId="917"/>
            <ac:spMk id="16" creationId="{54A709FC-1ADC-45CD-856D-3B1A50C58388}"/>
          </ac:spMkLst>
        </pc:spChg>
        <pc:spChg chg="add">
          <ac:chgData name="magd nagui" userId="52c40279198a7a9b" providerId="LiveId" clId="{926C0E59-C3CC-447C-B993-BB340AD21D3E}" dt="2020-08-30T15:55:26.987" v="847" actId="26606"/>
          <ac:spMkLst>
            <pc:docMk/>
            <pc:sldMk cId="4036435121" sldId="917"/>
            <ac:spMk id="17" creationId="{AE67272E-0E66-4396-9C0C-4E154CCE2052}"/>
          </ac:spMkLst>
        </pc:spChg>
        <pc:spChg chg="add">
          <ac:chgData name="magd nagui" userId="52c40279198a7a9b" providerId="LiveId" clId="{926C0E59-C3CC-447C-B993-BB340AD21D3E}" dt="2020-08-30T15:55:26.987" v="847" actId="26606"/>
          <ac:spMkLst>
            <pc:docMk/>
            <pc:sldMk cId="4036435121" sldId="917"/>
            <ac:spMk id="18" creationId="{BCB8E572-32F0-4C78-B268-2702C859FDB6}"/>
          </ac:spMkLst>
        </pc:spChg>
        <pc:spChg chg="del">
          <ac:chgData name="magd nagui" userId="52c40279198a7a9b" providerId="LiveId" clId="{926C0E59-C3CC-447C-B993-BB340AD21D3E}" dt="2020-08-30T15:55:01.938" v="835"/>
          <ac:spMkLst>
            <pc:docMk/>
            <pc:sldMk cId="4036435121" sldId="917"/>
            <ac:spMk id="19" creationId="{0ED52484-C939-4951-85D6-79046BBC644D}"/>
          </ac:spMkLst>
        </pc:spChg>
        <pc:spChg chg="add">
          <ac:chgData name="magd nagui" userId="52c40279198a7a9b" providerId="LiveId" clId="{926C0E59-C3CC-447C-B993-BB340AD21D3E}" dt="2020-08-30T15:55:26.987" v="847" actId="26606"/>
          <ac:spMkLst>
            <pc:docMk/>
            <pc:sldMk cId="4036435121" sldId="917"/>
            <ac:spMk id="20" creationId="{BFC6224A-7B8A-4699-99DC-A6C9CD6171C4}"/>
          </ac:spMkLst>
        </pc:spChg>
        <pc:spChg chg="del">
          <ac:chgData name="magd nagui" userId="52c40279198a7a9b" providerId="LiveId" clId="{926C0E59-C3CC-447C-B993-BB340AD21D3E}" dt="2020-08-30T15:55:01.938" v="835"/>
          <ac:spMkLst>
            <pc:docMk/>
            <pc:sldMk cId="4036435121" sldId="917"/>
            <ac:spMk id="21" creationId="{268CEAA9-EB19-46F9-AFA2-D168C2B83F70}"/>
          </ac:spMkLst>
        </pc:spChg>
        <pc:spChg chg="add">
          <ac:chgData name="magd nagui" userId="52c40279198a7a9b" providerId="LiveId" clId="{926C0E59-C3CC-447C-B993-BB340AD21D3E}" dt="2020-08-30T15:55:26.987" v="847" actId="26606"/>
          <ac:spMkLst>
            <pc:docMk/>
            <pc:sldMk cId="4036435121" sldId="917"/>
            <ac:spMk id="22" creationId="{0611C424-EB44-492D-9C48-78BB0D5DC97F}"/>
          </ac:spMkLst>
        </pc:spChg>
        <pc:spChg chg="del">
          <ac:chgData name="magd nagui" userId="52c40279198a7a9b" providerId="LiveId" clId="{926C0E59-C3CC-447C-B993-BB340AD21D3E}" dt="2020-08-30T15:55:01.938" v="835"/>
          <ac:spMkLst>
            <pc:docMk/>
            <pc:sldMk cId="4036435121" sldId="917"/>
            <ac:spMk id="23" creationId="{123AC743-1CAC-4594-8F81-8E5C1E45BA7B}"/>
          </ac:spMkLst>
        </pc:spChg>
        <pc:spChg chg="add">
          <ac:chgData name="magd nagui" userId="52c40279198a7a9b" providerId="LiveId" clId="{926C0E59-C3CC-447C-B993-BB340AD21D3E}" dt="2020-08-30T15:55:26.987" v="847" actId="26606"/>
          <ac:spMkLst>
            <pc:docMk/>
            <pc:sldMk cId="4036435121" sldId="917"/>
            <ac:spMk id="24" creationId="{59156A24-128C-4054-AAFF-F8CA5BA0E79C}"/>
          </ac:spMkLst>
        </pc:spChg>
        <pc:spChg chg="del">
          <ac:chgData name="magd nagui" userId="52c40279198a7a9b" providerId="LiveId" clId="{926C0E59-C3CC-447C-B993-BB340AD21D3E}" dt="2020-08-30T15:55:01.938" v="835"/>
          <ac:spMkLst>
            <pc:docMk/>
            <pc:sldMk cId="4036435121" sldId="917"/>
            <ac:spMk id="25" creationId="{B83B7D38-93E6-49F8-8B10-54BCB14D4F65}"/>
          </ac:spMkLst>
        </pc:spChg>
        <pc:spChg chg="add">
          <ac:chgData name="magd nagui" userId="52c40279198a7a9b" providerId="LiveId" clId="{926C0E59-C3CC-447C-B993-BB340AD21D3E}" dt="2020-08-30T15:55:26.987" v="847" actId="26606"/>
          <ac:spMkLst>
            <pc:docMk/>
            <pc:sldMk cId="4036435121" sldId="917"/>
            <ac:spMk id="26" creationId="{646E8F12-06B4-4D6B-866C-1743B253C8CE}"/>
          </ac:spMkLst>
        </pc:spChg>
        <pc:spChg chg="del">
          <ac:chgData name="magd nagui" userId="52c40279198a7a9b" providerId="LiveId" clId="{926C0E59-C3CC-447C-B993-BB340AD21D3E}" dt="2020-08-30T15:55:01.938" v="835"/>
          <ac:spMkLst>
            <pc:docMk/>
            <pc:sldMk cId="4036435121" sldId="917"/>
            <ac:spMk id="27" creationId="{3DF8EA8C-4EAB-49EE-BBAB-78BE910D2232}"/>
          </ac:spMkLst>
        </pc:spChg>
        <pc:spChg chg="add">
          <ac:chgData name="magd nagui" userId="52c40279198a7a9b" providerId="LiveId" clId="{926C0E59-C3CC-447C-B993-BB340AD21D3E}" dt="2020-08-30T15:55:26.987" v="847" actId="26606"/>
          <ac:spMkLst>
            <pc:docMk/>
            <pc:sldMk cId="4036435121" sldId="917"/>
            <ac:spMk id="28" creationId="{3CC324B9-DFFF-42F1-8D81-AAD42554BDA0}"/>
          </ac:spMkLst>
        </pc:spChg>
        <pc:spChg chg="del">
          <ac:chgData name="magd nagui" userId="52c40279198a7a9b" providerId="LiveId" clId="{926C0E59-C3CC-447C-B993-BB340AD21D3E}" dt="2020-08-30T15:55:01.938" v="835"/>
          <ac:spMkLst>
            <pc:docMk/>
            <pc:sldMk cId="4036435121" sldId="917"/>
            <ac:spMk id="29" creationId="{4FCFB4C2-42E8-4EE8-8B04-23A2DA921B19}"/>
          </ac:spMkLst>
        </pc:spChg>
        <pc:spChg chg="del">
          <ac:chgData name="magd nagui" userId="52c40279198a7a9b" providerId="LiveId" clId="{926C0E59-C3CC-447C-B993-BB340AD21D3E}" dt="2020-08-30T15:55:01.938" v="835"/>
          <ac:spMkLst>
            <pc:docMk/>
            <pc:sldMk cId="4036435121" sldId="917"/>
            <ac:spMk id="31" creationId="{9973AF05-1CBD-4B57-BB0F-EAEF9F8FB679}"/>
          </ac:spMkLst>
        </pc:spChg>
        <pc:spChg chg="del">
          <ac:chgData name="magd nagui" userId="52c40279198a7a9b" providerId="LiveId" clId="{926C0E59-C3CC-447C-B993-BB340AD21D3E}" dt="2020-08-30T15:55:01.938" v="835"/>
          <ac:spMkLst>
            <pc:docMk/>
            <pc:sldMk cId="4036435121" sldId="917"/>
            <ac:spMk id="33" creationId="{D3714E15-0DC2-4DED-9F2A-CD13C33A1E11}"/>
          </ac:spMkLst>
        </pc:spChg>
        <pc:picChg chg="mod ord">
          <ac:chgData name="magd nagui" userId="52c40279198a7a9b" providerId="LiveId" clId="{926C0E59-C3CC-447C-B993-BB340AD21D3E}" dt="2020-08-30T15:55:26.987" v="847" actId="26606"/>
          <ac:picMkLst>
            <pc:docMk/>
            <pc:sldMk cId="4036435121" sldId="917"/>
            <ac:picMk id="3" creationId="{B1DF1FB1-9AF1-44D9-BFAA-3147759126A5}"/>
          </ac:picMkLst>
        </pc:picChg>
        <pc:picChg chg="mod ord">
          <ac:chgData name="magd nagui" userId="52c40279198a7a9b" providerId="LiveId" clId="{926C0E59-C3CC-447C-B993-BB340AD21D3E}" dt="2020-08-30T15:55:26.987" v="847" actId="26606"/>
          <ac:picMkLst>
            <pc:docMk/>
            <pc:sldMk cId="4036435121" sldId="917"/>
            <ac:picMk id="10" creationId="{2DD78563-0C07-4C72-86CC-A8B706C7056F}"/>
          </ac:picMkLst>
        </pc:picChg>
        <pc:picChg chg="mod ord">
          <ac:chgData name="magd nagui" userId="52c40279198a7a9b" providerId="LiveId" clId="{926C0E59-C3CC-447C-B993-BB340AD21D3E}" dt="2020-08-30T15:55:49.847" v="848" actId="108"/>
          <ac:picMkLst>
            <pc:docMk/>
            <pc:sldMk cId="4036435121" sldId="917"/>
            <ac:picMk id="12" creationId="{DBACF300-AF5C-4E5D-91D7-27E368485B34}"/>
          </ac:picMkLst>
        </pc:picChg>
        <pc:picChg chg="mod">
          <ac:chgData name="magd nagui" userId="52c40279198a7a9b" providerId="LiveId" clId="{926C0E59-C3CC-447C-B993-BB340AD21D3E}" dt="2020-08-30T16:01:54.851" v="896" actId="1582"/>
          <ac:picMkLst>
            <pc:docMk/>
            <pc:sldMk cId="4036435121" sldId="917"/>
            <ac:picMk id="14" creationId="{EEF40B64-2BC4-4400-AB9F-7EB5427D69AE}"/>
          </ac:picMkLst>
        </pc:picChg>
      </pc:sldChg>
      <pc:sldChg chg="addSp delSp modSp add mod ord setBg setClrOvrMap delDesignElem">
        <pc:chgData name="magd nagui" userId="52c40279198a7a9b" providerId="LiveId" clId="{926C0E59-C3CC-447C-B993-BB340AD21D3E}" dt="2020-08-30T17:21:58.528" v="1669" actId="20577"/>
        <pc:sldMkLst>
          <pc:docMk/>
          <pc:sldMk cId="233417663" sldId="918"/>
        </pc:sldMkLst>
        <pc:spChg chg="mod ord">
          <ac:chgData name="magd nagui" userId="52c40279198a7a9b" providerId="LiveId" clId="{926C0E59-C3CC-447C-B993-BB340AD21D3E}" dt="2020-08-30T16:13:03.947" v="1122" actId="26606"/>
          <ac:spMkLst>
            <pc:docMk/>
            <pc:sldMk cId="233417663" sldId="918"/>
            <ac:spMk id="2" creationId="{6AB6A0B1-D906-433F-9837-7DBEF8922B11}"/>
          </ac:spMkLst>
        </pc:spChg>
        <pc:spChg chg="mod">
          <ac:chgData name="magd nagui" userId="52c40279198a7a9b" providerId="LiveId" clId="{926C0E59-C3CC-447C-B993-BB340AD21D3E}" dt="2020-08-30T16:10:47.916" v="1047" actId="26606"/>
          <ac:spMkLst>
            <pc:docMk/>
            <pc:sldMk cId="233417663" sldId="918"/>
            <ac:spMk id="6" creationId="{ED3EF6A2-6611-4DA9-BB5C-6C1F1B675F15}"/>
          </ac:spMkLst>
        </pc:spChg>
        <pc:spChg chg="mod ord">
          <ac:chgData name="magd nagui" userId="52c40279198a7a9b" providerId="LiveId" clId="{926C0E59-C3CC-447C-B993-BB340AD21D3E}" dt="2020-08-30T17:21:58.528" v="1669" actId="20577"/>
          <ac:spMkLst>
            <pc:docMk/>
            <pc:sldMk cId="233417663" sldId="918"/>
            <ac:spMk id="8" creationId="{FD29993C-BFAE-4E10-B8E1-8A7659152FE3}"/>
          </ac:spMkLst>
        </pc:spChg>
        <pc:spChg chg="add del">
          <ac:chgData name="magd nagui" userId="52c40279198a7a9b" providerId="LiveId" clId="{926C0E59-C3CC-447C-B993-BB340AD21D3E}" dt="2020-08-30T16:10:47.916" v="1047" actId="26606"/>
          <ac:spMkLst>
            <pc:docMk/>
            <pc:sldMk cId="233417663" sldId="918"/>
            <ac:spMk id="19" creationId="{16F9E488-0718-4E1E-9D12-26779F606252}"/>
          </ac:spMkLst>
        </pc:spChg>
        <pc:spChg chg="add del">
          <ac:chgData name="magd nagui" userId="52c40279198a7a9b" providerId="LiveId" clId="{926C0E59-C3CC-447C-B993-BB340AD21D3E}" dt="2020-08-30T16:10:47.916" v="1047" actId="26606"/>
          <ac:spMkLst>
            <pc:docMk/>
            <pc:sldMk cId="233417663" sldId="918"/>
            <ac:spMk id="25" creationId="{91AFB7FD-C0D0-4D48-B008-DEA973A72607}"/>
          </ac:spMkLst>
        </pc:spChg>
        <pc:spChg chg="add del">
          <ac:chgData name="magd nagui" userId="52c40279198a7a9b" providerId="LiveId" clId="{926C0E59-C3CC-447C-B993-BB340AD21D3E}" dt="2020-08-30T16:10:47.916" v="1047" actId="26606"/>
          <ac:spMkLst>
            <pc:docMk/>
            <pc:sldMk cId="233417663" sldId="918"/>
            <ac:spMk id="27" creationId="{C06D11DA-88D8-46C1-A244-41C5A8A9EEEA}"/>
          </ac:spMkLst>
        </pc:spChg>
        <pc:spChg chg="add del">
          <ac:chgData name="magd nagui" userId="52c40279198a7a9b" providerId="LiveId" clId="{926C0E59-C3CC-447C-B993-BB340AD21D3E}" dt="2020-08-30T16:10:47.916" v="1047" actId="26606"/>
          <ac:spMkLst>
            <pc:docMk/>
            <pc:sldMk cId="233417663" sldId="918"/>
            <ac:spMk id="29" creationId="{9ED24E9E-3415-42C3-B58A-42D618995C17}"/>
          </ac:spMkLst>
        </pc:spChg>
        <pc:spChg chg="add del">
          <ac:chgData name="magd nagui" userId="52c40279198a7a9b" providerId="LiveId" clId="{926C0E59-C3CC-447C-B993-BB340AD21D3E}" dt="2020-08-30T16:10:47.916" v="1047" actId="26606"/>
          <ac:spMkLst>
            <pc:docMk/>
            <pc:sldMk cId="233417663" sldId="918"/>
            <ac:spMk id="31" creationId="{15882B67-4A02-4BCD-AD70-1D2B5F5EFB7D}"/>
          </ac:spMkLst>
        </pc:spChg>
        <pc:spChg chg="del">
          <ac:chgData name="magd nagui" userId="52c40279198a7a9b" providerId="LiveId" clId="{926C0E59-C3CC-447C-B993-BB340AD21D3E}" dt="2020-08-30T16:03:04.508" v="898"/>
          <ac:spMkLst>
            <pc:docMk/>
            <pc:sldMk cId="233417663" sldId="918"/>
            <ac:spMk id="35" creationId="{0ED52484-C939-4951-85D6-79046BBC644D}"/>
          </ac:spMkLst>
        </pc:spChg>
        <pc:spChg chg="del">
          <ac:chgData name="magd nagui" userId="52c40279198a7a9b" providerId="LiveId" clId="{926C0E59-C3CC-447C-B993-BB340AD21D3E}" dt="2020-08-30T16:03:04.508" v="898"/>
          <ac:spMkLst>
            <pc:docMk/>
            <pc:sldMk cId="233417663" sldId="918"/>
            <ac:spMk id="36" creationId="{268CEAA9-EB19-46F9-AFA2-D168C2B83F70}"/>
          </ac:spMkLst>
        </pc:spChg>
        <pc:spChg chg="del">
          <ac:chgData name="magd nagui" userId="52c40279198a7a9b" providerId="LiveId" clId="{926C0E59-C3CC-447C-B993-BB340AD21D3E}" dt="2020-08-30T16:03:04.508" v="898"/>
          <ac:spMkLst>
            <pc:docMk/>
            <pc:sldMk cId="233417663" sldId="918"/>
            <ac:spMk id="37" creationId="{123AC743-1CAC-4594-8F81-8E5C1E45BA7B}"/>
          </ac:spMkLst>
        </pc:spChg>
        <pc:spChg chg="del">
          <ac:chgData name="magd nagui" userId="52c40279198a7a9b" providerId="LiveId" clId="{926C0E59-C3CC-447C-B993-BB340AD21D3E}" dt="2020-08-30T16:03:04.508" v="898"/>
          <ac:spMkLst>
            <pc:docMk/>
            <pc:sldMk cId="233417663" sldId="918"/>
            <ac:spMk id="38" creationId="{B83B7D38-93E6-49F8-8B10-54BCB14D4F65}"/>
          </ac:spMkLst>
        </pc:spChg>
        <pc:spChg chg="del">
          <ac:chgData name="magd nagui" userId="52c40279198a7a9b" providerId="LiveId" clId="{926C0E59-C3CC-447C-B993-BB340AD21D3E}" dt="2020-08-30T16:03:04.508" v="898"/>
          <ac:spMkLst>
            <pc:docMk/>
            <pc:sldMk cId="233417663" sldId="918"/>
            <ac:spMk id="39" creationId="{3DF8EA8C-4EAB-49EE-BBAB-78BE910D2232}"/>
          </ac:spMkLst>
        </pc:spChg>
        <pc:spChg chg="del">
          <ac:chgData name="magd nagui" userId="52c40279198a7a9b" providerId="LiveId" clId="{926C0E59-C3CC-447C-B993-BB340AD21D3E}" dt="2020-08-30T16:03:04.508" v="898"/>
          <ac:spMkLst>
            <pc:docMk/>
            <pc:sldMk cId="233417663" sldId="918"/>
            <ac:spMk id="40" creationId="{4FCFB4C2-42E8-4EE8-8B04-23A2DA921B19}"/>
          </ac:spMkLst>
        </pc:spChg>
        <pc:spChg chg="del">
          <ac:chgData name="magd nagui" userId="52c40279198a7a9b" providerId="LiveId" clId="{926C0E59-C3CC-447C-B993-BB340AD21D3E}" dt="2020-08-30T16:03:04.508" v="898"/>
          <ac:spMkLst>
            <pc:docMk/>
            <pc:sldMk cId="233417663" sldId="918"/>
            <ac:spMk id="41" creationId="{9973AF05-1CBD-4B57-BB0F-EAEF9F8FB679}"/>
          </ac:spMkLst>
        </pc:spChg>
        <pc:spChg chg="del">
          <ac:chgData name="magd nagui" userId="52c40279198a7a9b" providerId="LiveId" clId="{926C0E59-C3CC-447C-B993-BB340AD21D3E}" dt="2020-08-30T16:03:04.508" v="898"/>
          <ac:spMkLst>
            <pc:docMk/>
            <pc:sldMk cId="233417663" sldId="918"/>
            <ac:spMk id="42" creationId="{D3714E15-0DC2-4DED-9F2A-CD13C33A1E11}"/>
          </ac:spMkLst>
        </pc:spChg>
        <pc:spChg chg="add del">
          <ac:chgData name="magd nagui" userId="52c40279198a7a9b" providerId="LiveId" clId="{926C0E59-C3CC-447C-B993-BB340AD21D3E}" dt="2020-08-30T16:13:03.947" v="1122" actId="26606"/>
          <ac:spMkLst>
            <pc:docMk/>
            <pc:sldMk cId="233417663" sldId="918"/>
            <ac:spMk id="45" creationId="{4F74D28C-3268-4E35-8EE1-D92CB4A85A7D}"/>
          </ac:spMkLst>
        </pc:spChg>
        <pc:spChg chg="add del">
          <ac:chgData name="magd nagui" userId="52c40279198a7a9b" providerId="LiveId" clId="{926C0E59-C3CC-447C-B993-BB340AD21D3E}" dt="2020-08-30T16:13:03.947" v="1122" actId="26606"/>
          <ac:spMkLst>
            <pc:docMk/>
            <pc:sldMk cId="233417663" sldId="918"/>
            <ac:spMk id="46" creationId="{58D44E42-C462-4105-BC86-FE75B4E3C4AF}"/>
          </ac:spMkLst>
        </pc:spChg>
        <pc:spChg chg="add">
          <ac:chgData name="magd nagui" userId="52c40279198a7a9b" providerId="LiveId" clId="{926C0E59-C3CC-447C-B993-BB340AD21D3E}" dt="2020-08-30T16:13:03.947" v="1122" actId="26606"/>
          <ac:spMkLst>
            <pc:docMk/>
            <pc:sldMk cId="233417663" sldId="918"/>
            <ac:spMk id="51" creationId="{432691CC-4AB8-48AF-B822-EBF7F4E9E6CD}"/>
          </ac:spMkLst>
        </pc:spChg>
        <pc:spChg chg="add">
          <ac:chgData name="magd nagui" userId="52c40279198a7a9b" providerId="LiveId" clId="{926C0E59-C3CC-447C-B993-BB340AD21D3E}" dt="2020-08-30T16:13:03.947" v="1122" actId="26606"/>
          <ac:spMkLst>
            <pc:docMk/>
            <pc:sldMk cId="233417663" sldId="918"/>
            <ac:spMk id="53" creationId="{47311653-CA1C-4366-AF7B-2E9767F1871B}"/>
          </ac:spMkLst>
        </pc:spChg>
        <pc:spChg chg="add">
          <ac:chgData name="magd nagui" userId="52c40279198a7a9b" providerId="LiveId" clId="{926C0E59-C3CC-447C-B993-BB340AD21D3E}" dt="2020-08-30T16:13:03.947" v="1122" actId="26606"/>
          <ac:spMkLst>
            <pc:docMk/>
            <pc:sldMk cId="233417663" sldId="918"/>
            <ac:spMk id="55" creationId="{D6A8E1B4-B839-4C58-B08A-F0B09458080B}"/>
          </ac:spMkLst>
        </pc:spChg>
        <pc:spChg chg="add">
          <ac:chgData name="magd nagui" userId="52c40279198a7a9b" providerId="LiveId" clId="{926C0E59-C3CC-447C-B993-BB340AD21D3E}" dt="2020-08-30T16:13:03.947" v="1122" actId="26606"/>
          <ac:spMkLst>
            <pc:docMk/>
            <pc:sldMk cId="233417663" sldId="918"/>
            <ac:spMk id="57" creationId="{2CABF795-F18F-494E-BBDE-C1415B786531}"/>
          </ac:spMkLst>
        </pc:spChg>
        <pc:grpChg chg="add del">
          <ac:chgData name="magd nagui" userId="52c40279198a7a9b" providerId="LiveId" clId="{926C0E59-C3CC-447C-B993-BB340AD21D3E}" dt="2020-08-30T16:10:47.916" v="1047" actId="26606"/>
          <ac:grpSpMkLst>
            <pc:docMk/>
            <pc:sldMk cId="233417663" sldId="918"/>
            <ac:grpSpMk id="21" creationId="{5CA4BCD1-F813-4A68-8727-7A3DE67AC57F}"/>
          </ac:grpSpMkLst>
        </pc:grpChg>
        <pc:grpChg chg="add del mod">
          <ac:chgData name="magd nagui" userId="52c40279198a7a9b" providerId="LiveId" clId="{926C0E59-C3CC-447C-B993-BB340AD21D3E}" dt="2020-08-30T16:07:55.977" v="1045" actId="478"/>
          <ac:grpSpMkLst>
            <pc:docMk/>
            <pc:sldMk cId="233417663" sldId="918"/>
            <ac:grpSpMk id="26" creationId="{396546A1-0D11-4041-93EE-B10BFD1CCBE6}"/>
          </ac:grpSpMkLst>
        </pc:grpChg>
        <pc:grpChg chg="add del mod">
          <ac:chgData name="magd nagui" userId="52c40279198a7a9b" providerId="LiveId" clId="{926C0E59-C3CC-447C-B993-BB340AD21D3E}" dt="2020-08-30T16:07:53.945" v="1044" actId="478"/>
          <ac:grpSpMkLst>
            <pc:docMk/>
            <pc:sldMk cId="233417663" sldId="918"/>
            <ac:grpSpMk id="32" creationId="{D72186FA-6755-404C-9B16-B505C04C2A7A}"/>
          </ac:grpSpMkLst>
        </pc:grpChg>
        <pc:picChg chg="del mod">
          <ac:chgData name="magd nagui" userId="52c40279198a7a9b" providerId="LiveId" clId="{926C0E59-C3CC-447C-B993-BB340AD21D3E}" dt="2020-08-30T16:05:32.447" v="1038" actId="478"/>
          <ac:picMkLst>
            <pc:docMk/>
            <pc:sldMk cId="233417663" sldId="918"/>
            <ac:picMk id="3" creationId="{B1DF1FB1-9AF1-44D9-BFAA-3147759126A5}"/>
          </ac:picMkLst>
        </pc:picChg>
        <pc:picChg chg="add mod">
          <ac:chgData name="magd nagui" userId="52c40279198a7a9b" providerId="LiveId" clId="{926C0E59-C3CC-447C-B993-BB340AD21D3E}" dt="2020-08-30T16:29:08.453" v="1369" actId="207"/>
          <ac:picMkLst>
            <pc:docMk/>
            <pc:sldMk cId="233417663" sldId="918"/>
            <ac:picMk id="5" creationId="{C7F0888A-76F8-465A-AF69-CF65C8A48F58}"/>
          </ac:picMkLst>
        </pc:picChg>
        <pc:picChg chg="add mod ord">
          <ac:chgData name="magd nagui" userId="52c40279198a7a9b" providerId="LiveId" clId="{926C0E59-C3CC-447C-B993-BB340AD21D3E}" dt="2020-08-30T16:28:45.538" v="1368" actId="14826"/>
          <ac:picMkLst>
            <pc:docMk/>
            <pc:sldMk cId="233417663" sldId="918"/>
            <ac:picMk id="9" creationId="{40176F0D-6247-4AD3-8193-5AF26BD6218D}"/>
          </ac:picMkLst>
        </pc:picChg>
        <pc:picChg chg="del mod ord">
          <ac:chgData name="magd nagui" userId="52c40279198a7a9b" providerId="LiveId" clId="{926C0E59-C3CC-447C-B993-BB340AD21D3E}" dt="2020-08-30T16:05:33.764" v="1040" actId="478"/>
          <ac:picMkLst>
            <pc:docMk/>
            <pc:sldMk cId="233417663" sldId="918"/>
            <ac:picMk id="10" creationId="{2DD78563-0C07-4C72-86CC-A8B706C7056F}"/>
          </ac:picMkLst>
        </pc:picChg>
        <pc:picChg chg="del mod">
          <ac:chgData name="magd nagui" userId="52c40279198a7a9b" providerId="LiveId" clId="{926C0E59-C3CC-447C-B993-BB340AD21D3E}" dt="2020-08-30T16:05:33.129" v="1039" actId="478"/>
          <ac:picMkLst>
            <pc:docMk/>
            <pc:sldMk cId="233417663" sldId="918"/>
            <ac:picMk id="12" creationId="{DBACF300-AF5C-4E5D-91D7-27E368485B34}"/>
          </ac:picMkLst>
        </pc:picChg>
        <pc:picChg chg="del mod ord">
          <ac:chgData name="magd nagui" userId="52c40279198a7a9b" providerId="LiveId" clId="{926C0E59-C3CC-447C-B993-BB340AD21D3E}" dt="2020-08-30T16:05:34.997" v="1041" actId="478"/>
          <ac:picMkLst>
            <pc:docMk/>
            <pc:sldMk cId="233417663" sldId="918"/>
            <ac:picMk id="14" creationId="{EEF40B64-2BC4-4400-AB9F-7EB5427D69AE}"/>
          </ac:picMkLst>
        </pc:picChg>
        <pc:picChg chg="mod">
          <ac:chgData name="magd nagui" userId="52c40279198a7a9b" providerId="LiveId" clId="{926C0E59-C3CC-447C-B993-BB340AD21D3E}" dt="2020-08-30T16:07:25.740" v="1042"/>
          <ac:picMkLst>
            <pc:docMk/>
            <pc:sldMk cId="233417663" sldId="918"/>
            <ac:picMk id="28" creationId="{70CA92EC-F7D5-41E0-85D8-68448E2D84E3}"/>
          </ac:picMkLst>
        </pc:picChg>
        <pc:picChg chg="mod">
          <ac:chgData name="magd nagui" userId="52c40279198a7a9b" providerId="LiveId" clId="{926C0E59-C3CC-447C-B993-BB340AD21D3E}" dt="2020-08-30T16:07:25.740" v="1042"/>
          <ac:picMkLst>
            <pc:docMk/>
            <pc:sldMk cId="233417663" sldId="918"/>
            <ac:picMk id="30" creationId="{1F046321-2633-4759-9784-B416B15B323F}"/>
          </ac:picMkLst>
        </pc:picChg>
        <pc:picChg chg="mod">
          <ac:chgData name="magd nagui" userId="52c40279198a7a9b" providerId="LiveId" clId="{926C0E59-C3CC-447C-B993-BB340AD21D3E}" dt="2020-08-30T16:07:33.802" v="1043"/>
          <ac:picMkLst>
            <pc:docMk/>
            <pc:sldMk cId="233417663" sldId="918"/>
            <ac:picMk id="33" creationId="{F9B5F657-7E8F-4D2D-AC2E-BB88FE47D690}"/>
          </ac:picMkLst>
        </pc:picChg>
        <pc:picChg chg="mod">
          <ac:chgData name="magd nagui" userId="52c40279198a7a9b" providerId="LiveId" clId="{926C0E59-C3CC-447C-B993-BB340AD21D3E}" dt="2020-08-30T16:07:33.802" v="1043"/>
          <ac:picMkLst>
            <pc:docMk/>
            <pc:sldMk cId="233417663" sldId="918"/>
            <ac:picMk id="34" creationId="{A9E321A3-8B58-4CCD-A3B5-FE2C11BF7144}"/>
          </ac:picMkLst>
        </pc:picChg>
        <pc:picChg chg="mod">
          <ac:chgData name="magd nagui" userId="52c40279198a7a9b" providerId="LiveId" clId="{926C0E59-C3CC-447C-B993-BB340AD21D3E}" dt="2020-08-30T16:07:33.802" v="1043"/>
          <ac:picMkLst>
            <pc:docMk/>
            <pc:sldMk cId="233417663" sldId="918"/>
            <ac:picMk id="43" creationId="{27174131-BD40-4247-AA0C-C3C3E2AD9C55}"/>
          </ac:picMkLst>
        </pc:picChg>
        <pc:picChg chg="mod">
          <ac:chgData name="magd nagui" userId="52c40279198a7a9b" providerId="LiveId" clId="{926C0E59-C3CC-447C-B993-BB340AD21D3E}" dt="2020-08-30T16:07:33.802" v="1043"/>
          <ac:picMkLst>
            <pc:docMk/>
            <pc:sldMk cId="233417663" sldId="918"/>
            <ac:picMk id="44" creationId="{D0D1959C-B846-4AB7-9768-D3F40754E995}"/>
          </ac:picMkLst>
        </pc:picChg>
      </pc:sldChg>
      <pc:sldChg chg="addSp delSp modSp add mod setBg setClrOvrMap delDesignElem">
        <pc:chgData name="magd nagui" userId="52c40279198a7a9b" providerId="LiveId" clId="{926C0E59-C3CC-447C-B993-BB340AD21D3E}" dt="2020-08-30T17:46:22.682" v="1813" actId="20577"/>
        <pc:sldMkLst>
          <pc:docMk/>
          <pc:sldMk cId="3578192133" sldId="919"/>
        </pc:sldMkLst>
        <pc:spChg chg="mod ord">
          <ac:chgData name="magd nagui" userId="52c40279198a7a9b" providerId="LiveId" clId="{926C0E59-C3CC-447C-B993-BB340AD21D3E}" dt="2020-08-30T17:45:17.045" v="1803" actId="26606"/>
          <ac:spMkLst>
            <pc:docMk/>
            <pc:sldMk cId="3578192133" sldId="919"/>
            <ac:spMk id="2" creationId="{6AB6A0B1-D906-433F-9837-7DBEF8922B11}"/>
          </ac:spMkLst>
        </pc:spChg>
        <pc:spChg chg="mod ord">
          <ac:chgData name="magd nagui" userId="52c40279198a7a9b" providerId="LiveId" clId="{926C0E59-C3CC-447C-B993-BB340AD21D3E}" dt="2020-08-30T17:45:17.045" v="1803" actId="26606"/>
          <ac:spMkLst>
            <pc:docMk/>
            <pc:sldMk cId="3578192133" sldId="919"/>
            <ac:spMk id="6" creationId="{ED3EF6A2-6611-4DA9-BB5C-6C1F1B675F15}"/>
          </ac:spMkLst>
        </pc:spChg>
        <pc:spChg chg="mod ord">
          <ac:chgData name="magd nagui" userId="52c40279198a7a9b" providerId="LiveId" clId="{926C0E59-C3CC-447C-B993-BB340AD21D3E}" dt="2020-08-30T17:46:22.682" v="1813" actId="20577"/>
          <ac:spMkLst>
            <pc:docMk/>
            <pc:sldMk cId="3578192133" sldId="919"/>
            <ac:spMk id="8" creationId="{FD29993C-BFAE-4E10-B8E1-8A7659152FE3}"/>
          </ac:spMkLst>
        </pc:spChg>
        <pc:spChg chg="add del mod">
          <ac:chgData name="magd nagui" userId="52c40279198a7a9b" providerId="LiveId" clId="{926C0E59-C3CC-447C-B993-BB340AD21D3E}" dt="2020-08-30T17:43:45.888" v="1793" actId="478"/>
          <ac:spMkLst>
            <pc:docMk/>
            <pc:sldMk cId="3578192133" sldId="919"/>
            <ac:spMk id="11" creationId="{03884332-0159-4DFD-ACC0-C0A8BCE6E5A2}"/>
          </ac:spMkLst>
        </pc:spChg>
        <pc:spChg chg="add del">
          <ac:chgData name="magd nagui" userId="52c40279198a7a9b" providerId="LiveId" clId="{926C0E59-C3CC-447C-B993-BB340AD21D3E}" dt="2020-08-30T17:45:17.045" v="1803" actId="26606"/>
          <ac:spMkLst>
            <pc:docMk/>
            <pc:sldMk cId="3578192133" sldId="919"/>
            <ac:spMk id="14" creationId="{BC76A9D0-BC10-422D-B470-AB97D09057EB}"/>
          </ac:spMkLst>
        </pc:spChg>
        <pc:spChg chg="add del">
          <ac:chgData name="magd nagui" userId="52c40279198a7a9b" providerId="LiveId" clId="{926C0E59-C3CC-447C-B993-BB340AD21D3E}" dt="2020-08-30T17:45:17.045" v="1803" actId="26606"/>
          <ac:spMkLst>
            <pc:docMk/>
            <pc:sldMk cId="3578192133" sldId="919"/>
            <ac:spMk id="16" creationId="{D0446FEB-8296-4C58-A416-FE66BF9333A2}"/>
          </ac:spMkLst>
        </pc:spChg>
        <pc:spChg chg="add del">
          <ac:chgData name="magd nagui" userId="52c40279198a7a9b" providerId="LiveId" clId="{926C0E59-C3CC-447C-B993-BB340AD21D3E}" dt="2020-08-30T17:45:17.045" v="1803" actId="26606"/>
          <ac:spMkLst>
            <pc:docMk/>
            <pc:sldMk cId="3578192133" sldId="919"/>
            <ac:spMk id="18" creationId="{46967A53-5258-4D52-BF7A-67912198A1F1}"/>
          </ac:spMkLst>
        </pc:spChg>
        <pc:spChg chg="add del">
          <ac:chgData name="magd nagui" userId="52c40279198a7a9b" providerId="LiveId" clId="{926C0E59-C3CC-447C-B993-BB340AD21D3E}" dt="2020-08-30T17:45:17.045" v="1803" actId="26606"/>
          <ac:spMkLst>
            <pc:docMk/>
            <pc:sldMk cId="3578192133" sldId="919"/>
            <ac:spMk id="20" creationId="{1ABC2BC2-F576-4967-9EDA-93DBDDD8D1C4}"/>
          </ac:spMkLst>
        </pc:spChg>
        <pc:spChg chg="add del">
          <ac:chgData name="magd nagui" userId="52c40279198a7a9b" providerId="LiveId" clId="{926C0E59-C3CC-447C-B993-BB340AD21D3E}" dt="2020-08-30T17:45:17.045" v="1803" actId="26606"/>
          <ac:spMkLst>
            <pc:docMk/>
            <pc:sldMk cId="3578192133" sldId="919"/>
            <ac:spMk id="22" creationId="{D40BC585-0C70-4BA9-B20C-C4CC686EE786}"/>
          </ac:spMkLst>
        </pc:spChg>
        <pc:spChg chg="add">
          <ac:chgData name="magd nagui" userId="52c40279198a7a9b" providerId="LiveId" clId="{926C0E59-C3CC-447C-B993-BB340AD21D3E}" dt="2020-08-30T17:45:17.045" v="1803" actId="26606"/>
          <ac:spMkLst>
            <pc:docMk/>
            <pc:sldMk cId="3578192133" sldId="919"/>
            <ac:spMk id="27" creationId="{2EEE8F11-3582-44B7-9869-F2D26D7DD9D4}"/>
          </ac:spMkLst>
        </pc:spChg>
        <pc:spChg chg="add">
          <ac:chgData name="magd nagui" userId="52c40279198a7a9b" providerId="LiveId" clId="{926C0E59-C3CC-447C-B993-BB340AD21D3E}" dt="2020-08-30T17:45:17.045" v="1803" actId="26606"/>
          <ac:spMkLst>
            <pc:docMk/>
            <pc:sldMk cId="3578192133" sldId="919"/>
            <ac:spMk id="29" creationId="{2141F1CC-6A53-4BCF-9127-AABB52E2497E}"/>
          </ac:spMkLst>
        </pc:spChg>
        <pc:spChg chg="add">
          <ac:chgData name="magd nagui" userId="52c40279198a7a9b" providerId="LiveId" clId="{926C0E59-C3CC-447C-B993-BB340AD21D3E}" dt="2020-08-30T17:45:17.045" v="1803" actId="26606"/>
          <ac:spMkLst>
            <pc:docMk/>
            <pc:sldMk cId="3578192133" sldId="919"/>
            <ac:spMk id="31" creationId="{C20C2C41-D9A8-45BE-9E21-91268EC186D8}"/>
          </ac:spMkLst>
        </pc:spChg>
        <pc:spChg chg="add">
          <ac:chgData name="magd nagui" userId="52c40279198a7a9b" providerId="LiveId" clId="{926C0E59-C3CC-447C-B993-BB340AD21D3E}" dt="2020-08-30T17:45:17.045" v="1803" actId="26606"/>
          <ac:spMkLst>
            <pc:docMk/>
            <pc:sldMk cId="3578192133" sldId="919"/>
            <ac:spMk id="33" creationId="{561B2B49-7142-4CA8-A929-4671548E6A5A}"/>
          </ac:spMkLst>
        </pc:spChg>
        <pc:spChg chg="add">
          <ac:chgData name="magd nagui" userId="52c40279198a7a9b" providerId="LiveId" clId="{926C0E59-C3CC-447C-B993-BB340AD21D3E}" dt="2020-08-30T17:45:17.045" v="1803" actId="26606"/>
          <ac:spMkLst>
            <pc:docMk/>
            <pc:sldMk cId="3578192133" sldId="919"/>
            <ac:spMk id="35" creationId="{B38B1FC8-38BF-4066-8F4A-12EEC1C1AF64}"/>
          </ac:spMkLst>
        </pc:spChg>
        <pc:spChg chg="add">
          <ac:chgData name="magd nagui" userId="52c40279198a7a9b" providerId="LiveId" clId="{926C0E59-C3CC-447C-B993-BB340AD21D3E}" dt="2020-08-30T17:45:17.045" v="1803" actId="26606"/>
          <ac:spMkLst>
            <pc:docMk/>
            <pc:sldMk cId="3578192133" sldId="919"/>
            <ac:spMk id="37" creationId="{178B4B56-5CC4-4608-A9A9-996108D35B5B}"/>
          </ac:spMkLst>
        </pc:spChg>
        <pc:spChg chg="del">
          <ac:chgData name="magd nagui" userId="52c40279198a7a9b" providerId="LiveId" clId="{926C0E59-C3CC-447C-B993-BB340AD21D3E}" dt="2020-08-30T17:23:05.366" v="1671"/>
          <ac:spMkLst>
            <pc:docMk/>
            <pc:sldMk cId="3578192133" sldId="919"/>
            <ac:spMk id="51" creationId="{432691CC-4AB8-48AF-B822-EBF7F4E9E6CD}"/>
          </ac:spMkLst>
        </pc:spChg>
        <pc:spChg chg="del">
          <ac:chgData name="magd nagui" userId="52c40279198a7a9b" providerId="LiveId" clId="{926C0E59-C3CC-447C-B993-BB340AD21D3E}" dt="2020-08-30T17:23:05.366" v="1671"/>
          <ac:spMkLst>
            <pc:docMk/>
            <pc:sldMk cId="3578192133" sldId="919"/>
            <ac:spMk id="53" creationId="{47311653-CA1C-4366-AF7B-2E9767F1871B}"/>
          </ac:spMkLst>
        </pc:spChg>
        <pc:spChg chg="del">
          <ac:chgData name="magd nagui" userId="52c40279198a7a9b" providerId="LiveId" clId="{926C0E59-C3CC-447C-B993-BB340AD21D3E}" dt="2020-08-30T17:23:05.366" v="1671"/>
          <ac:spMkLst>
            <pc:docMk/>
            <pc:sldMk cId="3578192133" sldId="919"/>
            <ac:spMk id="55" creationId="{D6A8E1B4-B839-4C58-B08A-F0B09458080B}"/>
          </ac:spMkLst>
        </pc:spChg>
        <pc:spChg chg="del">
          <ac:chgData name="magd nagui" userId="52c40279198a7a9b" providerId="LiveId" clId="{926C0E59-C3CC-447C-B993-BB340AD21D3E}" dt="2020-08-30T17:23:05.366" v="1671"/>
          <ac:spMkLst>
            <pc:docMk/>
            <pc:sldMk cId="3578192133" sldId="919"/>
            <ac:spMk id="57" creationId="{2CABF795-F18F-494E-BBDE-C1415B786531}"/>
          </ac:spMkLst>
        </pc:spChg>
        <pc:picChg chg="add mod ord">
          <ac:chgData name="magd nagui" userId="52c40279198a7a9b" providerId="LiveId" clId="{926C0E59-C3CC-447C-B993-BB340AD21D3E}" dt="2020-08-30T17:45:17.045" v="1803" actId="26606"/>
          <ac:picMkLst>
            <pc:docMk/>
            <pc:sldMk cId="3578192133" sldId="919"/>
            <ac:picMk id="4" creationId="{659CE9FC-16D7-4791-B895-0A1C6A954E61}"/>
          </ac:picMkLst>
        </pc:picChg>
        <pc:picChg chg="del">
          <ac:chgData name="magd nagui" userId="52c40279198a7a9b" providerId="LiveId" clId="{926C0E59-C3CC-447C-B993-BB340AD21D3E}" dt="2020-08-30T17:39:05.203" v="1688" actId="478"/>
          <ac:picMkLst>
            <pc:docMk/>
            <pc:sldMk cId="3578192133" sldId="919"/>
            <ac:picMk id="5" creationId="{C7F0888A-76F8-465A-AF69-CF65C8A48F58}"/>
          </ac:picMkLst>
        </pc:picChg>
        <pc:picChg chg="mod ord">
          <ac:chgData name="magd nagui" userId="52c40279198a7a9b" providerId="LiveId" clId="{926C0E59-C3CC-447C-B993-BB340AD21D3E}" dt="2020-08-30T17:45:17.045" v="1803" actId="26606"/>
          <ac:picMkLst>
            <pc:docMk/>
            <pc:sldMk cId="3578192133" sldId="919"/>
            <ac:picMk id="9" creationId="{40176F0D-6247-4AD3-8193-5AF26BD6218D}"/>
          </ac:picMkLst>
        </pc:picChg>
        <pc:picChg chg="add del mod">
          <ac:chgData name="magd nagui" userId="52c40279198a7a9b" providerId="LiveId" clId="{926C0E59-C3CC-447C-B993-BB340AD21D3E}" dt="2020-08-30T17:44:27.858" v="1801" actId="478"/>
          <ac:picMkLst>
            <pc:docMk/>
            <pc:sldMk cId="3578192133" sldId="919"/>
            <ac:picMk id="10" creationId="{DA7C3BAE-5E3D-4384-A2FA-274D2B6FCD22}"/>
          </ac:picMkLst>
        </pc:picChg>
        <pc:picChg chg="add mod">
          <ac:chgData name="magd nagui" userId="52c40279198a7a9b" providerId="LiveId" clId="{926C0E59-C3CC-447C-B993-BB340AD21D3E}" dt="2020-08-30T17:45:55.798" v="1805"/>
          <ac:picMkLst>
            <pc:docMk/>
            <pc:sldMk cId="3578192133" sldId="919"/>
            <ac:picMk id="13" creationId="{D3338667-8F28-4B42-80BD-1E6F97F88094}"/>
          </ac:picMkLst>
        </pc:picChg>
      </pc:sldChg>
      <pc:sldChg chg="addSp delSp modSp add mod setBg setClrOvrMap delDesignElem">
        <pc:chgData name="magd nagui" userId="52c40279198a7a9b" providerId="LiveId" clId="{926C0E59-C3CC-447C-B993-BB340AD21D3E}" dt="2020-08-30T17:57:24.739" v="2156" actId="20577"/>
        <pc:sldMkLst>
          <pc:docMk/>
          <pc:sldMk cId="3955517394" sldId="920"/>
        </pc:sldMkLst>
        <pc:spChg chg="mod ord">
          <ac:chgData name="magd nagui" userId="52c40279198a7a9b" providerId="LiveId" clId="{926C0E59-C3CC-447C-B993-BB340AD21D3E}" dt="2020-08-30T17:56:26.273" v="2110" actId="26606"/>
          <ac:spMkLst>
            <pc:docMk/>
            <pc:sldMk cId="3955517394" sldId="920"/>
            <ac:spMk id="2" creationId="{6AB6A0B1-D906-433F-9837-7DBEF8922B11}"/>
          </ac:spMkLst>
        </pc:spChg>
        <pc:spChg chg="mod ord">
          <ac:chgData name="magd nagui" userId="52c40279198a7a9b" providerId="LiveId" clId="{926C0E59-C3CC-447C-B993-BB340AD21D3E}" dt="2020-08-30T17:56:26.273" v="2110" actId="26606"/>
          <ac:spMkLst>
            <pc:docMk/>
            <pc:sldMk cId="3955517394" sldId="920"/>
            <ac:spMk id="6" creationId="{ED3EF6A2-6611-4DA9-BB5C-6C1F1B675F15}"/>
          </ac:spMkLst>
        </pc:spChg>
        <pc:spChg chg="mod ord">
          <ac:chgData name="magd nagui" userId="52c40279198a7a9b" providerId="LiveId" clId="{926C0E59-C3CC-447C-B993-BB340AD21D3E}" dt="2020-08-30T17:57:24.739" v="2156" actId="20577"/>
          <ac:spMkLst>
            <pc:docMk/>
            <pc:sldMk cId="3955517394" sldId="920"/>
            <ac:spMk id="8" creationId="{FD29993C-BFAE-4E10-B8E1-8A7659152FE3}"/>
          </ac:spMkLst>
        </pc:spChg>
        <pc:spChg chg="add del">
          <ac:chgData name="magd nagui" userId="52c40279198a7a9b" providerId="LiveId" clId="{926C0E59-C3CC-447C-B993-BB340AD21D3E}" dt="2020-08-30T17:50:37.774" v="1993" actId="26606"/>
          <ac:spMkLst>
            <pc:docMk/>
            <pc:sldMk cId="3955517394" sldId="920"/>
            <ac:spMk id="14" creationId="{BC76A9D0-BC10-422D-B470-AB97D09057EB}"/>
          </ac:spMkLst>
        </pc:spChg>
        <pc:spChg chg="add del">
          <ac:chgData name="magd nagui" userId="52c40279198a7a9b" providerId="LiveId" clId="{926C0E59-C3CC-447C-B993-BB340AD21D3E}" dt="2020-08-30T17:50:37.774" v="1993" actId="26606"/>
          <ac:spMkLst>
            <pc:docMk/>
            <pc:sldMk cId="3955517394" sldId="920"/>
            <ac:spMk id="16" creationId="{D0446FEB-8296-4C58-A416-FE66BF9333A2}"/>
          </ac:spMkLst>
        </pc:spChg>
        <pc:spChg chg="add del">
          <ac:chgData name="magd nagui" userId="52c40279198a7a9b" providerId="LiveId" clId="{926C0E59-C3CC-447C-B993-BB340AD21D3E}" dt="2020-08-30T17:50:37.774" v="1993" actId="26606"/>
          <ac:spMkLst>
            <pc:docMk/>
            <pc:sldMk cId="3955517394" sldId="920"/>
            <ac:spMk id="18" creationId="{46967A53-5258-4D52-BF7A-67912198A1F1}"/>
          </ac:spMkLst>
        </pc:spChg>
        <pc:spChg chg="add del">
          <ac:chgData name="magd nagui" userId="52c40279198a7a9b" providerId="LiveId" clId="{926C0E59-C3CC-447C-B993-BB340AD21D3E}" dt="2020-08-30T17:50:37.774" v="1993" actId="26606"/>
          <ac:spMkLst>
            <pc:docMk/>
            <pc:sldMk cId="3955517394" sldId="920"/>
            <ac:spMk id="20" creationId="{1ABC2BC2-F576-4967-9EDA-93DBDDD8D1C4}"/>
          </ac:spMkLst>
        </pc:spChg>
        <pc:spChg chg="add del">
          <ac:chgData name="magd nagui" userId="52c40279198a7a9b" providerId="LiveId" clId="{926C0E59-C3CC-447C-B993-BB340AD21D3E}" dt="2020-08-30T17:50:37.774" v="1993" actId="26606"/>
          <ac:spMkLst>
            <pc:docMk/>
            <pc:sldMk cId="3955517394" sldId="920"/>
            <ac:spMk id="22" creationId="{D40BC585-0C70-4BA9-B20C-C4CC686EE786}"/>
          </ac:spMkLst>
        </pc:spChg>
        <pc:spChg chg="add del">
          <ac:chgData name="magd nagui" userId="52c40279198a7a9b" providerId="LiveId" clId="{926C0E59-C3CC-447C-B993-BB340AD21D3E}" dt="2020-08-30T17:52:48.051" v="2079" actId="26606"/>
          <ac:spMkLst>
            <pc:docMk/>
            <pc:sldMk cId="3955517394" sldId="920"/>
            <ac:spMk id="24" creationId="{2C6A2225-94AF-4BC4-98F4-77746E7B10A9}"/>
          </ac:spMkLst>
        </pc:spChg>
        <pc:spChg chg="add del">
          <ac:chgData name="magd nagui" userId="52c40279198a7a9b" providerId="LiveId" clId="{926C0E59-C3CC-447C-B993-BB340AD21D3E}" dt="2020-08-30T17:52:48.051" v="2079" actId="26606"/>
          <ac:spMkLst>
            <pc:docMk/>
            <pc:sldMk cId="3955517394" sldId="920"/>
            <ac:spMk id="25" creationId="{648F5915-2CE1-4F74-88C5-D4366893D2DF}"/>
          </ac:spMkLst>
        </pc:spChg>
        <pc:spChg chg="del">
          <ac:chgData name="magd nagui" userId="52c40279198a7a9b" providerId="LiveId" clId="{926C0E59-C3CC-447C-B993-BB340AD21D3E}" dt="2020-08-30T17:47:41.097" v="1815"/>
          <ac:spMkLst>
            <pc:docMk/>
            <pc:sldMk cId="3955517394" sldId="920"/>
            <ac:spMk id="27" creationId="{2EEE8F11-3582-44B7-9869-F2D26D7DD9D4}"/>
          </ac:spMkLst>
        </pc:spChg>
        <pc:spChg chg="del">
          <ac:chgData name="magd nagui" userId="52c40279198a7a9b" providerId="LiveId" clId="{926C0E59-C3CC-447C-B993-BB340AD21D3E}" dt="2020-08-30T17:47:41.097" v="1815"/>
          <ac:spMkLst>
            <pc:docMk/>
            <pc:sldMk cId="3955517394" sldId="920"/>
            <ac:spMk id="29" creationId="{2141F1CC-6A53-4BCF-9127-AABB52E2497E}"/>
          </ac:spMkLst>
        </pc:spChg>
        <pc:spChg chg="add del">
          <ac:chgData name="magd nagui" userId="52c40279198a7a9b" providerId="LiveId" clId="{926C0E59-C3CC-447C-B993-BB340AD21D3E}" dt="2020-08-30T17:51:37.206" v="2070" actId="26606"/>
          <ac:spMkLst>
            <pc:docMk/>
            <pc:sldMk cId="3955517394" sldId="920"/>
            <ac:spMk id="30" creationId="{2C6A2225-94AF-4BC4-98F4-77746E7B10A9}"/>
          </ac:spMkLst>
        </pc:spChg>
        <pc:spChg chg="del">
          <ac:chgData name="magd nagui" userId="52c40279198a7a9b" providerId="LiveId" clId="{926C0E59-C3CC-447C-B993-BB340AD21D3E}" dt="2020-08-30T17:47:41.097" v="1815"/>
          <ac:spMkLst>
            <pc:docMk/>
            <pc:sldMk cId="3955517394" sldId="920"/>
            <ac:spMk id="31" creationId="{C20C2C41-D9A8-45BE-9E21-91268EC186D8}"/>
          </ac:spMkLst>
        </pc:spChg>
        <pc:spChg chg="add del">
          <ac:chgData name="magd nagui" userId="52c40279198a7a9b" providerId="LiveId" clId="{926C0E59-C3CC-447C-B993-BB340AD21D3E}" dt="2020-08-30T17:51:37.206" v="2070" actId="26606"/>
          <ac:spMkLst>
            <pc:docMk/>
            <pc:sldMk cId="3955517394" sldId="920"/>
            <ac:spMk id="32" creationId="{648F5915-2CE1-4F74-88C5-D4366893D2DF}"/>
          </ac:spMkLst>
        </pc:spChg>
        <pc:spChg chg="del">
          <ac:chgData name="magd nagui" userId="52c40279198a7a9b" providerId="LiveId" clId="{926C0E59-C3CC-447C-B993-BB340AD21D3E}" dt="2020-08-30T17:47:41.097" v="1815"/>
          <ac:spMkLst>
            <pc:docMk/>
            <pc:sldMk cId="3955517394" sldId="920"/>
            <ac:spMk id="33" creationId="{561B2B49-7142-4CA8-A929-4671548E6A5A}"/>
          </ac:spMkLst>
        </pc:spChg>
        <pc:spChg chg="add del">
          <ac:chgData name="magd nagui" userId="52c40279198a7a9b" providerId="LiveId" clId="{926C0E59-C3CC-447C-B993-BB340AD21D3E}" dt="2020-08-30T17:51:39.307" v="2072" actId="26606"/>
          <ac:spMkLst>
            <pc:docMk/>
            <pc:sldMk cId="3955517394" sldId="920"/>
            <ac:spMk id="34" creationId="{A86541C6-61B1-4DAA-B57A-EAF3F24F0491}"/>
          </ac:spMkLst>
        </pc:spChg>
        <pc:spChg chg="del">
          <ac:chgData name="magd nagui" userId="52c40279198a7a9b" providerId="LiveId" clId="{926C0E59-C3CC-447C-B993-BB340AD21D3E}" dt="2020-08-30T17:47:41.097" v="1815"/>
          <ac:spMkLst>
            <pc:docMk/>
            <pc:sldMk cId="3955517394" sldId="920"/>
            <ac:spMk id="35" creationId="{B38B1FC8-38BF-4066-8F4A-12EEC1C1AF64}"/>
          </ac:spMkLst>
        </pc:spChg>
        <pc:spChg chg="add del">
          <ac:chgData name="magd nagui" userId="52c40279198a7a9b" providerId="LiveId" clId="{926C0E59-C3CC-447C-B993-BB340AD21D3E}" dt="2020-08-30T17:51:39.307" v="2072" actId="26606"/>
          <ac:spMkLst>
            <pc:docMk/>
            <pc:sldMk cId="3955517394" sldId="920"/>
            <ac:spMk id="36" creationId="{71750011-2006-46BB-AFDE-C6E461752333}"/>
          </ac:spMkLst>
        </pc:spChg>
        <pc:spChg chg="del">
          <ac:chgData name="magd nagui" userId="52c40279198a7a9b" providerId="LiveId" clId="{926C0E59-C3CC-447C-B993-BB340AD21D3E}" dt="2020-08-30T17:47:41.097" v="1815"/>
          <ac:spMkLst>
            <pc:docMk/>
            <pc:sldMk cId="3955517394" sldId="920"/>
            <ac:spMk id="37" creationId="{178B4B56-5CC4-4608-A9A9-996108D35B5B}"/>
          </ac:spMkLst>
        </pc:spChg>
        <pc:spChg chg="add del">
          <ac:chgData name="magd nagui" userId="52c40279198a7a9b" providerId="LiveId" clId="{926C0E59-C3CC-447C-B993-BB340AD21D3E}" dt="2020-08-30T17:51:44.907" v="2074" actId="26606"/>
          <ac:spMkLst>
            <pc:docMk/>
            <pc:sldMk cId="3955517394" sldId="920"/>
            <ac:spMk id="38" creationId="{2C6A2225-94AF-4BC4-98F4-77746E7B10A9}"/>
          </ac:spMkLst>
        </pc:spChg>
        <pc:spChg chg="add del">
          <ac:chgData name="magd nagui" userId="52c40279198a7a9b" providerId="LiveId" clId="{926C0E59-C3CC-447C-B993-BB340AD21D3E}" dt="2020-08-30T17:51:44.907" v="2074" actId="26606"/>
          <ac:spMkLst>
            <pc:docMk/>
            <pc:sldMk cId="3955517394" sldId="920"/>
            <ac:spMk id="39" creationId="{648F5915-2CE1-4F74-88C5-D4366893D2DF}"/>
          </ac:spMkLst>
        </pc:spChg>
        <pc:spChg chg="add del">
          <ac:chgData name="magd nagui" userId="52c40279198a7a9b" providerId="LiveId" clId="{926C0E59-C3CC-447C-B993-BB340AD21D3E}" dt="2020-08-30T17:51:46.838" v="2076" actId="26606"/>
          <ac:spMkLst>
            <pc:docMk/>
            <pc:sldMk cId="3955517394" sldId="920"/>
            <ac:spMk id="41" creationId="{73C994B4-9721-4148-9EEC-6793CECDE8DD}"/>
          </ac:spMkLst>
        </pc:spChg>
        <pc:spChg chg="add del">
          <ac:chgData name="magd nagui" userId="52c40279198a7a9b" providerId="LiveId" clId="{926C0E59-C3CC-447C-B993-BB340AD21D3E}" dt="2020-08-30T17:51:46.838" v="2076" actId="26606"/>
          <ac:spMkLst>
            <pc:docMk/>
            <pc:sldMk cId="3955517394" sldId="920"/>
            <ac:spMk id="42" creationId="{F9D95E49-763A-4886-B038-82F734740554}"/>
          </ac:spMkLst>
        </pc:spChg>
        <pc:spChg chg="add del">
          <ac:chgData name="magd nagui" userId="52c40279198a7a9b" providerId="LiveId" clId="{926C0E59-C3CC-447C-B993-BB340AD21D3E}" dt="2020-08-30T17:51:46.838" v="2076" actId="26606"/>
          <ac:spMkLst>
            <pc:docMk/>
            <pc:sldMk cId="3955517394" sldId="920"/>
            <ac:spMk id="43" creationId="{0CD79C44-92A9-4527-BCA5-7FDEA46878A4}"/>
          </ac:spMkLst>
        </pc:spChg>
        <pc:spChg chg="add del">
          <ac:chgData name="magd nagui" userId="52c40279198a7a9b" providerId="LiveId" clId="{926C0E59-C3CC-447C-B993-BB340AD21D3E}" dt="2020-08-30T17:51:46.838" v="2076" actId="26606"/>
          <ac:spMkLst>
            <pc:docMk/>
            <pc:sldMk cId="3955517394" sldId="920"/>
            <ac:spMk id="44" creationId="{6D95061B-ADFC-4592-8BB1-0D542F6F6436}"/>
          </ac:spMkLst>
        </pc:spChg>
        <pc:spChg chg="add del">
          <ac:chgData name="magd nagui" userId="52c40279198a7a9b" providerId="LiveId" clId="{926C0E59-C3CC-447C-B993-BB340AD21D3E}" dt="2020-08-30T17:52:48.037" v="2078" actId="26606"/>
          <ac:spMkLst>
            <pc:docMk/>
            <pc:sldMk cId="3955517394" sldId="920"/>
            <ac:spMk id="47" creationId="{2C6A2225-94AF-4BC4-98F4-77746E7B10A9}"/>
          </ac:spMkLst>
        </pc:spChg>
        <pc:spChg chg="add del">
          <ac:chgData name="magd nagui" userId="52c40279198a7a9b" providerId="LiveId" clId="{926C0E59-C3CC-447C-B993-BB340AD21D3E}" dt="2020-08-30T17:52:48.037" v="2078" actId="26606"/>
          <ac:spMkLst>
            <pc:docMk/>
            <pc:sldMk cId="3955517394" sldId="920"/>
            <ac:spMk id="48" creationId="{648F5915-2CE1-4F74-88C5-D4366893D2DF}"/>
          </ac:spMkLst>
        </pc:spChg>
        <pc:spChg chg="add del">
          <ac:chgData name="magd nagui" userId="52c40279198a7a9b" providerId="LiveId" clId="{926C0E59-C3CC-447C-B993-BB340AD21D3E}" dt="2020-08-30T17:53:56.083" v="2093" actId="26606"/>
          <ac:spMkLst>
            <pc:docMk/>
            <pc:sldMk cId="3955517394" sldId="920"/>
            <ac:spMk id="50" creationId="{D4993743-B10A-433C-9996-3035D2C3ABC6}"/>
          </ac:spMkLst>
        </pc:spChg>
        <pc:spChg chg="add del">
          <ac:chgData name="magd nagui" userId="52c40279198a7a9b" providerId="LiveId" clId="{926C0E59-C3CC-447C-B993-BB340AD21D3E}" dt="2020-08-30T17:53:56.083" v="2093" actId="26606"/>
          <ac:spMkLst>
            <pc:docMk/>
            <pc:sldMk cId="3955517394" sldId="920"/>
            <ac:spMk id="51" creationId="{BB3B8946-A0AA-42D4-8A24-639DC6EA170E}"/>
          </ac:spMkLst>
        </pc:spChg>
        <pc:spChg chg="add del">
          <ac:chgData name="magd nagui" userId="52c40279198a7a9b" providerId="LiveId" clId="{926C0E59-C3CC-447C-B993-BB340AD21D3E}" dt="2020-08-30T17:53:56.083" v="2093" actId="26606"/>
          <ac:spMkLst>
            <pc:docMk/>
            <pc:sldMk cId="3955517394" sldId="920"/>
            <ac:spMk id="52" creationId="{AB1038E6-06EF-4DCB-B52E-D3825C50F7C6}"/>
          </ac:spMkLst>
        </pc:spChg>
        <pc:spChg chg="add del">
          <ac:chgData name="magd nagui" userId="52c40279198a7a9b" providerId="LiveId" clId="{926C0E59-C3CC-447C-B993-BB340AD21D3E}" dt="2020-08-30T17:53:56.083" v="2093" actId="26606"/>
          <ac:spMkLst>
            <pc:docMk/>
            <pc:sldMk cId="3955517394" sldId="920"/>
            <ac:spMk id="53" creationId="{5C7EF35C-8B7D-4026-8F09-8B2B2250579B}"/>
          </ac:spMkLst>
        </pc:spChg>
        <pc:spChg chg="add del">
          <ac:chgData name="magd nagui" userId="52c40279198a7a9b" providerId="LiveId" clId="{926C0E59-C3CC-447C-B993-BB340AD21D3E}" dt="2020-08-30T17:53:56.083" v="2093" actId="26606"/>
          <ac:spMkLst>
            <pc:docMk/>
            <pc:sldMk cId="3955517394" sldId="920"/>
            <ac:spMk id="54" creationId="{5F24A71D-C0A9-49AC-B2D1-5A9EA2BD383E}"/>
          </ac:spMkLst>
        </pc:spChg>
        <pc:spChg chg="add del">
          <ac:chgData name="magd nagui" userId="52c40279198a7a9b" providerId="LiveId" clId="{926C0E59-C3CC-447C-B993-BB340AD21D3E}" dt="2020-08-30T17:53:56.083" v="2093" actId="26606"/>
          <ac:spMkLst>
            <pc:docMk/>
            <pc:sldMk cId="3955517394" sldId="920"/>
            <ac:spMk id="55" creationId="{14280C55-570C-4284-9850-B2BA33DB6726}"/>
          </ac:spMkLst>
        </pc:spChg>
        <pc:spChg chg="add del">
          <ac:chgData name="magd nagui" userId="52c40279198a7a9b" providerId="LiveId" clId="{926C0E59-C3CC-447C-B993-BB340AD21D3E}" dt="2020-08-30T17:54:08.398" v="2095" actId="26606"/>
          <ac:spMkLst>
            <pc:docMk/>
            <pc:sldMk cId="3955517394" sldId="920"/>
            <ac:spMk id="60" creationId="{2C6A2225-94AF-4BC4-98F4-77746E7B10A9}"/>
          </ac:spMkLst>
        </pc:spChg>
        <pc:spChg chg="add del">
          <ac:chgData name="magd nagui" userId="52c40279198a7a9b" providerId="LiveId" clId="{926C0E59-C3CC-447C-B993-BB340AD21D3E}" dt="2020-08-30T17:54:08.398" v="2095" actId="26606"/>
          <ac:spMkLst>
            <pc:docMk/>
            <pc:sldMk cId="3955517394" sldId="920"/>
            <ac:spMk id="62" creationId="{648F5915-2CE1-4F74-88C5-D4366893D2DF}"/>
          </ac:spMkLst>
        </pc:spChg>
        <pc:spChg chg="add del">
          <ac:chgData name="magd nagui" userId="52c40279198a7a9b" providerId="LiveId" clId="{926C0E59-C3CC-447C-B993-BB340AD21D3E}" dt="2020-08-30T17:55:05.715" v="2102" actId="26606"/>
          <ac:spMkLst>
            <pc:docMk/>
            <pc:sldMk cId="3955517394" sldId="920"/>
            <ac:spMk id="67" creationId="{A86541C6-61B1-4DAA-B57A-EAF3F24F0491}"/>
          </ac:spMkLst>
        </pc:spChg>
        <pc:spChg chg="add del">
          <ac:chgData name="magd nagui" userId="52c40279198a7a9b" providerId="LiveId" clId="{926C0E59-C3CC-447C-B993-BB340AD21D3E}" dt="2020-08-30T17:55:05.715" v="2102" actId="26606"/>
          <ac:spMkLst>
            <pc:docMk/>
            <pc:sldMk cId="3955517394" sldId="920"/>
            <ac:spMk id="69" creationId="{71750011-2006-46BB-AFDE-C6E461752333}"/>
          </ac:spMkLst>
        </pc:spChg>
        <pc:spChg chg="add del">
          <ac:chgData name="magd nagui" userId="52c40279198a7a9b" providerId="LiveId" clId="{926C0E59-C3CC-447C-B993-BB340AD21D3E}" dt="2020-08-30T17:54:26.376" v="2097" actId="26606"/>
          <ac:spMkLst>
            <pc:docMk/>
            <pc:sldMk cId="3955517394" sldId="920"/>
            <ac:spMk id="74" creationId="{2C6A2225-94AF-4BC4-98F4-77746E7B10A9}"/>
          </ac:spMkLst>
        </pc:spChg>
        <pc:spChg chg="add del">
          <ac:chgData name="magd nagui" userId="52c40279198a7a9b" providerId="LiveId" clId="{926C0E59-C3CC-447C-B993-BB340AD21D3E}" dt="2020-08-30T17:54:26.376" v="2097" actId="26606"/>
          <ac:spMkLst>
            <pc:docMk/>
            <pc:sldMk cId="3955517394" sldId="920"/>
            <ac:spMk id="76" creationId="{648F5915-2CE1-4F74-88C5-D4366893D2DF}"/>
          </ac:spMkLst>
        </pc:spChg>
        <pc:spChg chg="add del">
          <ac:chgData name="magd nagui" userId="52c40279198a7a9b" providerId="LiveId" clId="{926C0E59-C3CC-447C-B993-BB340AD21D3E}" dt="2020-08-30T17:54:45.380" v="2099" actId="26606"/>
          <ac:spMkLst>
            <pc:docMk/>
            <pc:sldMk cId="3955517394" sldId="920"/>
            <ac:spMk id="78" creationId="{432691CC-4AB8-48AF-B822-EBF7F4E9E6CD}"/>
          </ac:spMkLst>
        </pc:spChg>
        <pc:spChg chg="add del">
          <ac:chgData name="magd nagui" userId="52c40279198a7a9b" providerId="LiveId" clId="{926C0E59-C3CC-447C-B993-BB340AD21D3E}" dt="2020-08-30T17:54:45.380" v="2099" actId="26606"/>
          <ac:spMkLst>
            <pc:docMk/>
            <pc:sldMk cId="3955517394" sldId="920"/>
            <ac:spMk id="79" creationId="{D6A8E1B4-B839-4C58-B08A-F0B09458080B}"/>
          </ac:spMkLst>
        </pc:spChg>
        <pc:spChg chg="add del">
          <ac:chgData name="magd nagui" userId="52c40279198a7a9b" providerId="LiveId" clId="{926C0E59-C3CC-447C-B993-BB340AD21D3E}" dt="2020-08-30T17:55:05.705" v="2101" actId="26606"/>
          <ac:spMkLst>
            <pc:docMk/>
            <pc:sldMk cId="3955517394" sldId="920"/>
            <ac:spMk id="81" creationId="{E8A8EAB8-D2FF-444D-B34B-7D32F106AD0E}"/>
          </ac:spMkLst>
        </pc:spChg>
        <pc:spChg chg="add del">
          <ac:chgData name="magd nagui" userId="52c40279198a7a9b" providerId="LiveId" clId="{926C0E59-C3CC-447C-B993-BB340AD21D3E}" dt="2020-08-30T17:55:59.500" v="2106" actId="26606"/>
          <ac:spMkLst>
            <pc:docMk/>
            <pc:sldMk cId="3955517394" sldId="920"/>
            <ac:spMk id="85" creationId="{DC14B3F1-8CC5-4623-94B0-4445E3775D41}"/>
          </ac:spMkLst>
        </pc:spChg>
        <pc:spChg chg="add del">
          <ac:chgData name="magd nagui" userId="52c40279198a7a9b" providerId="LiveId" clId="{926C0E59-C3CC-447C-B993-BB340AD21D3E}" dt="2020-08-30T17:56:26.273" v="2110" actId="26606"/>
          <ac:spMkLst>
            <pc:docMk/>
            <pc:sldMk cId="3955517394" sldId="920"/>
            <ac:spMk id="91" creationId="{2EEE8F11-3582-44B7-9869-F2D26D7DD9D4}"/>
          </ac:spMkLst>
        </pc:spChg>
        <pc:spChg chg="add del">
          <ac:chgData name="magd nagui" userId="52c40279198a7a9b" providerId="LiveId" clId="{926C0E59-C3CC-447C-B993-BB340AD21D3E}" dt="2020-08-30T17:56:26.273" v="2110" actId="26606"/>
          <ac:spMkLst>
            <pc:docMk/>
            <pc:sldMk cId="3955517394" sldId="920"/>
            <ac:spMk id="93" creationId="{2141F1CC-6A53-4BCF-9127-AABB52E2497E}"/>
          </ac:spMkLst>
        </pc:spChg>
        <pc:spChg chg="add del">
          <ac:chgData name="magd nagui" userId="52c40279198a7a9b" providerId="LiveId" clId="{926C0E59-C3CC-447C-B993-BB340AD21D3E}" dt="2020-08-30T17:56:26.273" v="2110" actId="26606"/>
          <ac:spMkLst>
            <pc:docMk/>
            <pc:sldMk cId="3955517394" sldId="920"/>
            <ac:spMk id="95" creationId="{561B2B49-7142-4CA8-A929-4671548E6A5A}"/>
          </ac:spMkLst>
        </pc:spChg>
        <pc:spChg chg="add del">
          <ac:chgData name="magd nagui" userId="52c40279198a7a9b" providerId="LiveId" clId="{926C0E59-C3CC-447C-B993-BB340AD21D3E}" dt="2020-08-30T17:56:26.266" v="2109" actId="26606"/>
          <ac:spMkLst>
            <pc:docMk/>
            <pc:sldMk cId="3955517394" sldId="920"/>
            <ac:spMk id="100" creationId="{10A05691-F36F-44DD-904C-144D68CAF7BD}"/>
          </ac:spMkLst>
        </pc:spChg>
        <pc:spChg chg="add">
          <ac:chgData name="magd nagui" userId="52c40279198a7a9b" providerId="LiveId" clId="{926C0E59-C3CC-447C-B993-BB340AD21D3E}" dt="2020-08-30T17:56:26.273" v="2110" actId="26606"/>
          <ac:spMkLst>
            <pc:docMk/>
            <pc:sldMk cId="3955517394" sldId="920"/>
            <ac:spMk id="104" creationId="{2B7592FE-10D1-4664-B623-353F47C8DF7F}"/>
          </ac:spMkLst>
        </pc:spChg>
        <pc:spChg chg="add">
          <ac:chgData name="magd nagui" userId="52c40279198a7a9b" providerId="LiveId" clId="{926C0E59-C3CC-447C-B993-BB340AD21D3E}" dt="2020-08-30T17:56:26.273" v="2110" actId="26606"/>
          <ac:spMkLst>
            <pc:docMk/>
            <pc:sldMk cId="3955517394" sldId="920"/>
            <ac:spMk id="105" creationId="{C99A8FB7-A79B-4BC9-9D56-B79587F6AA3E}"/>
          </ac:spMkLst>
        </pc:spChg>
        <pc:spChg chg="add">
          <ac:chgData name="magd nagui" userId="52c40279198a7a9b" providerId="LiveId" clId="{926C0E59-C3CC-447C-B993-BB340AD21D3E}" dt="2020-08-30T17:56:26.273" v="2110" actId="26606"/>
          <ac:spMkLst>
            <pc:docMk/>
            <pc:sldMk cId="3955517394" sldId="920"/>
            <ac:spMk id="106" creationId="{B23893E2-3349-46D7-A7AA-B9E447957FB1}"/>
          </ac:spMkLst>
        </pc:spChg>
        <pc:picChg chg="del">
          <ac:chgData name="magd nagui" userId="52c40279198a7a9b" providerId="LiveId" clId="{926C0E59-C3CC-447C-B993-BB340AD21D3E}" dt="2020-08-30T17:49:51.861" v="1987" actId="478"/>
          <ac:picMkLst>
            <pc:docMk/>
            <pc:sldMk cId="3955517394" sldId="920"/>
            <ac:picMk id="4" creationId="{659CE9FC-16D7-4791-B895-0A1C6A954E61}"/>
          </ac:picMkLst>
        </pc:picChg>
        <pc:picChg chg="add mod ord">
          <ac:chgData name="magd nagui" userId="52c40279198a7a9b" providerId="LiveId" clId="{926C0E59-C3CC-447C-B993-BB340AD21D3E}" dt="2020-08-30T17:56:26.273" v="2110" actId="26606"/>
          <ac:picMkLst>
            <pc:docMk/>
            <pc:sldMk cId="3955517394" sldId="920"/>
            <ac:picMk id="5" creationId="{7CC93ED7-42EB-45AF-B29E-6FD1DB6E6D20}"/>
          </ac:picMkLst>
        </pc:picChg>
        <pc:picChg chg="mod ord">
          <ac:chgData name="magd nagui" userId="52c40279198a7a9b" providerId="LiveId" clId="{926C0E59-C3CC-447C-B993-BB340AD21D3E}" dt="2020-08-30T17:56:26.273" v="2110" actId="26606"/>
          <ac:picMkLst>
            <pc:docMk/>
            <pc:sldMk cId="3955517394" sldId="920"/>
            <ac:picMk id="9" creationId="{40176F0D-6247-4AD3-8193-5AF26BD6218D}"/>
          </ac:picMkLst>
        </pc:picChg>
        <pc:picChg chg="add mod">
          <ac:chgData name="magd nagui" userId="52c40279198a7a9b" providerId="LiveId" clId="{926C0E59-C3CC-447C-B993-BB340AD21D3E}" dt="2020-08-30T17:56:26.273" v="2110" actId="26606"/>
          <ac:picMkLst>
            <pc:docMk/>
            <pc:sldMk cId="3955517394" sldId="920"/>
            <ac:picMk id="10" creationId="{ADD6FB9A-30B5-4819-A116-13B04EC9FA83}"/>
          </ac:picMkLst>
        </pc:picChg>
        <pc:picChg chg="del">
          <ac:chgData name="magd nagui" userId="52c40279198a7a9b" providerId="LiveId" clId="{926C0E59-C3CC-447C-B993-BB340AD21D3E}" dt="2020-08-30T17:49:53.517" v="1988" actId="478"/>
          <ac:picMkLst>
            <pc:docMk/>
            <pc:sldMk cId="3955517394" sldId="920"/>
            <ac:picMk id="13" creationId="{D3338667-8F28-4B42-80BD-1E6F97F88094}"/>
          </ac:picMkLst>
        </pc:picChg>
        <pc:cxnChg chg="add del">
          <ac:chgData name="magd nagui" userId="52c40279198a7a9b" providerId="LiveId" clId="{926C0E59-C3CC-447C-B993-BB340AD21D3E}" dt="2020-08-30T17:51:46.838" v="2076" actId="26606"/>
          <ac:cxnSpMkLst>
            <pc:docMk/>
            <pc:sldMk cId="3955517394" sldId="920"/>
            <ac:cxnSpMk id="40" creationId="{DEDA5A3F-8FE7-4CFF-825C-35E2A908668E}"/>
          </ac:cxnSpMkLst>
        </pc:cxnChg>
        <pc:cxnChg chg="add del">
          <ac:chgData name="magd nagui" userId="52c40279198a7a9b" providerId="LiveId" clId="{926C0E59-C3CC-447C-B993-BB340AD21D3E}" dt="2020-08-30T17:51:46.838" v="2076" actId="26606"/>
          <ac:cxnSpMkLst>
            <pc:docMk/>
            <pc:sldMk cId="3955517394" sldId="920"/>
            <ac:cxnSpMk id="45" creationId="{F085D7B9-E066-4923-8CB7-294BF306296A}"/>
          </ac:cxnSpMkLst>
        </pc:cxnChg>
        <pc:cxnChg chg="add del">
          <ac:chgData name="magd nagui" userId="52c40279198a7a9b" providerId="LiveId" clId="{926C0E59-C3CC-447C-B993-BB340AD21D3E}" dt="2020-08-30T17:55:05.705" v="2101" actId="26606"/>
          <ac:cxnSpMkLst>
            <pc:docMk/>
            <pc:sldMk cId="3955517394" sldId="920"/>
            <ac:cxnSpMk id="80" creationId="{F11AD06B-AB20-4097-8606-5DA00DBACE88}"/>
          </ac:cxnSpMkLst>
        </pc:cxnChg>
        <pc:cxnChg chg="add del">
          <ac:chgData name="magd nagui" userId="52c40279198a7a9b" providerId="LiveId" clId="{926C0E59-C3CC-447C-B993-BB340AD21D3E}" dt="2020-08-30T17:55:05.705" v="2101" actId="26606"/>
          <ac:cxnSpMkLst>
            <pc:docMk/>
            <pc:sldMk cId="3955517394" sldId="920"/>
            <ac:cxnSpMk id="82" creationId="{EEA38897-7BA3-4408-8083-3235339C4A60}"/>
          </ac:cxnSpMkLst>
        </pc:cxnChg>
        <pc:cxnChg chg="add del">
          <ac:chgData name="magd nagui" userId="52c40279198a7a9b" providerId="LiveId" clId="{926C0E59-C3CC-447C-B993-BB340AD21D3E}" dt="2020-08-30T17:55:05.705" v="2101" actId="26606"/>
          <ac:cxnSpMkLst>
            <pc:docMk/>
            <pc:sldMk cId="3955517394" sldId="920"/>
            <ac:cxnSpMk id="83" creationId="{CA240C79-242E-4918-9F28-B101847D1CC6}"/>
          </ac:cxnSpMkLst>
        </pc:cxnChg>
        <pc:cxnChg chg="add del">
          <ac:chgData name="magd nagui" userId="52c40279198a7a9b" providerId="LiveId" clId="{926C0E59-C3CC-447C-B993-BB340AD21D3E}" dt="2020-08-30T17:55:59.500" v="2106" actId="26606"/>
          <ac:cxnSpMkLst>
            <pc:docMk/>
            <pc:sldMk cId="3955517394" sldId="920"/>
            <ac:cxnSpMk id="86" creationId="{B8EC0F70-6AFD-45BE-8F70-52888FC304F7}"/>
          </ac:cxnSpMkLst>
        </pc:cxnChg>
        <pc:cxnChg chg="add del">
          <ac:chgData name="magd nagui" userId="52c40279198a7a9b" providerId="LiveId" clId="{926C0E59-C3CC-447C-B993-BB340AD21D3E}" dt="2020-08-30T17:56:26.266" v="2109" actId="26606"/>
          <ac:cxnSpMkLst>
            <pc:docMk/>
            <pc:sldMk cId="3955517394" sldId="920"/>
            <ac:cxnSpMk id="102" creationId="{1A9CF0DD-5937-4172-BD2C-9579BD31DD5B}"/>
          </ac:cxnSpMkLst>
        </pc:cxnChg>
      </pc:sldChg>
      <pc:sldChg chg="addSp delSp modSp add mod setBg setClrOvrMap delDesignElem">
        <pc:chgData name="magd nagui" userId="52c40279198a7a9b" providerId="LiveId" clId="{926C0E59-C3CC-447C-B993-BB340AD21D3E}" dt="2020-08-30T18:01:15.427" v="2211" actId="120"/>
        <pc:sldMkLst>
          <pc:docMk/>
          <pc:sldMk cId="1960940395" sldId="921"/>
        </pc:sldMkLst>
        <pc:spChg chg="mod">
          <ac:chgData name="magd nagui" userId="52c40279198a7a9b" providerId="LiveId" clId="{926C0E59-C3CC-447C-B993-BB340AD21D3E}" dt="2020-08-30T17:59:32.479" v="2180" actId="26606"/>
          <ac:spMkLst>
            <pc:docMk/>
            <pc:sldMk cId="1960940395" sldId="921"/>
            <ac:spMk id="2" creationId="{6AB6A0B1-D906-433F-9837-7DBEF8922B11}"/>
          </ac:spMkLst>
        </pc:spChg>
        <pc:spChg chg="mod">
          <ac:chgData name="magd nagui" userId="52c40279198a7a9b" providerId="LiveId" clId="{926C0E59-C3CC-447C-B993-BB340AD21D3E}" dt="2020-08-30T17:59:32.479" v="2180" actId="26606"/>
          <ac:spMkLst>
            <pc:docMk/>
            <pc:sldMk cId="1960940395" sldId="921"/>
            <ac:spMk id="6" creationId="{ED3EF6A2-6611-4DA9-BB5C-6C1F1B675F15}"/>
          </ac:spMkLst>
        </pc:spChg>
        <pc:spChg chg="mod">
          <ac:chgData name="magd nagui" userId="52c40279198a7a9b" providerId="LiveId" clId="{926C0E59-C3CC-447C-B993-BB340AD21D3E}" dt="2020-08-30T18:01:15.427" v="2211" actId="120"/>
          <ac:spMkLst>
            <pc:docMk/>
            <pc:sldMk cId="1960940395" sldId="921"/>
            <ac:spMk id="8" creationId="{FD29993C-BFAE-4E10-B8E1-8A7659152FE3}"/>
          </ac:spMkLst>
        </pc:spChg>
        <pc:spChg chg="add">
          <ac:chgData name="magd nagui" userId="52c40279198a7a9b" providerId="LiveId" clId="{926C0E59-C3CC-447C-B993-BB340AD21D3E}" dt="2020-08-30T17:59:32.479" v="2180" actId="26606"/>
          <ac:spMkLst>
            <pc:docMk/>
            <pc:sldMk cId="1960940395" sldId="921"/>
            <ac:spMk id="14" creationId="{2C6A2225-94AF-4BC4-98F4-77746E7B10A9}"/>
          </ac:spMkLst>
        </pc:spChg>
        <pc:spChg chg="add">
          <ac:chgData name="magd nagui" userId="52c40279198a7a9b" providerId="LiveId" clId="{926C0E59-C3CC-447C-B993-BB340AD21D3E}" dt="2020-08-30T17:59:32.479" v="2180" actId="26606"/>
          <ac:spMkLst>
            <pc:docMk/>
            <pc:sldMk cId="1960940395" sldId="921"/>
            <ac:spMk id="16" creationId="{648F5915-2CE1-4F74-88C5-D4366893D2DF}"/>
          </ac:spMkLst>
        </pc:spChg>
        <pc:spChg chg="del">
          <ac:chgData name="magd nagui" userId="52c40279198a7a9b" providerId="LiveId" clId="{926C0E59-C3CC-447C-B993-BB340AD21D3E}" dt="2020-08-30T17:57:38.490" v="2158"/>
          <ac:spMkLst>
            <pc:docMk/>
            <pc:sldMk cId="1960940395" sldId="921"/>
            <ac:spMk id="104" creationId="{2B7592FE-10D1-4664-B623-353F47C8DF7F}"/>
          </ac:spMkLst>
        </pc:spChg>
        <pc:spChg chg="del">
          <ac:chgData name="magd nagui" userId="52c40279198a7a9b" providerId="LiveId" clId="{926C0E59-C3CC-447C-B993-BB340AD21D3E}" dt="2020-08-30T17:57:38.490" v="2158"/>
          <ac:spMkLst>
            <pc:docMk/>
            <pc:sldMk cId="1960940395" sldId="921"/>
            <ac:spMk id="105" creationId="{C99A8FB7-A79B-4BC9-9D56-B79587F6AA3E}"/>
          </ac:spMkLst>
        </pc:spChg>
        <pc:spChg chg="del">
          <ac:chgData name="magd nagui" userId="52c40279198a7a9b" providerId="LiveId" clId="{926C0E59-C3CC-447C-B993-BB340AD21D3E}" dt="2020-08-30T17:57:38.490" v="2158"/>
          <ac:spMkLst>
            <pc:docMk/>
            <pc:sldMk cId="1960940395" sldId="921"/>
            <ac:spMk id="106" creationId="{B23893E2-3349-46D7-A7AA-B9E447957FB1}"/>
          </ac:spMkLst>
        </pc:spChg>
        <pc:picChg chg="add mod">
          <ac:chgData name="magd nagui" userId="52c40279198a7a9b" providerId="LiveId" clId="{926C0E59-C3CC-447C-B993-BB340AD21D3E}" dt="2020-08-30T17:59:32.479" v="2180" actId="26606"/>
          <ac:picMkLst>
            <pc:docMk/>
            <pc:sldMk cId="1960940395" sldId="921"/>
            <ac:picMk id="4" creationId="{3F5B8FEC-61D8-4141-8605-0E424E8C8690}"/>
          </ac:picMkLst>
        </pc:picChg>
        <pc:picChg chg="del">
          <ac:chgData name="magd nagui" userId="52c40279198a7a9b" providerId="LiveId" clId="{926C0E59-C3CC-447C-B993-BB340AD21D3E}" dt="2020-08-30T17:57:43.587" v="2160" actId="478"/>
          <ac:picMkLst>
            <pc:docMk/>
            <pc:sldMk cId="1960940395" sldId="921"/>
            <ac:picMk id="5" creationId="{7CC93ED7-42EB-45AF-B29E-6FD1DB6E6D20}"/>
          </ac:picMkLst>
        </pc:picChg>
        <pc:picChg chg="mod">
          <ac:chgData name="magd nagui" userId="52c40279198a7a9b" providerId="LiveId" clId="{926C0E59-C3CC-447C-B993-BB340AD21D3E}" dt="2020-08-30T17:59:32.479" v="2180" actId="26606"/>
          <ac:picMkLst>
            <pc:docMk/>
            <pc:sldMk cId="1960940395" sldId="921"/>
            <ac:picMk id="9" creationId="{40176F0D-6247-4AD3-8193-5AF26BD6218D}"/>
          </ac:picMkLst>
        </pc:picChg>
        <pc:picChg chg="del">
          <ac:chgData name="magd nagui" userId="52c40279198a7a9b" providerId="LiveId" clId="{926C0E59-C3CC-447C-B993-BB340AD21D3E}" dt="2020-08-30T17:57:43.065" v="2159" actId="478"/>
          <ac:picMkLst>
            <pc:docMk/>
            <pc:sldMk cId="1960940395" sldId="921"/>
            <ac:picMk id="10" creationId="{ADD6FB9A-30B5-4819-A116-13B04EC9FA83}"/>
          </ac:picMkLst>
        </pc:picChg>
      </pc:sldChg>
      <pc:sldChg chg="addSp delSp modSp add mod setBg setClrOvrMap delDesignElem">
        <pc:chgData name="magd nagui" userId="52c40279198a7a9b" providerId="LiveId" clId="{926C0E59-C3CC-447C-B993-BB340AD21D3E}" dt="2020-08-30T18:10:21.531" v="2711" actId="403"/>
        <pc:sldMkLst>
          <pc:docMk/>
          <pc:sldMk cId="2939259931" sldId="922"/>
        </pc:sldMkLst>
        <pc:spChg chg="mod">
          <ac:chgData name="magd nagui" userId="52c40279198a7a9b" providerId="LiveId" clId="{926C0E59-C3CC-447C-B993-BB340AD21D3E}" dt="2020-08-30T18:02:23.839" v="2241" actId="20577"/>
          <ac:spMkLst>
            <pc:docMk/>
            <pc:sldMk cId="2939259931" sldId="922"/>
            <ac:spMk id="2" creationId="{6AB6A0B1-D906-433F-9837-7DBEF8922B11}"/>
          </ac:spMkLst>
        </pc:spChg>
        <pc:spChg chg="mod">
          <ac:chgData name="magd nagui" userId="52c40279198a7a9b" providerId="LiveId" clId="{926C0E59-C3CC-447C-B993-BB340AD21D3E}" dt="2020-08-30T18:09:56.680" v="2698" actId="26606"/>
          <ac:spMkLst>
            <pc:docMk/>
            <pc:sldMk cId="2939259931" sldId="922"/>
            <ac:spMk id="6" creationId="{ED3EF6A2-6611-4DA9-BB5C-6C1F1B675F15}"/>
          </ac:spMkLst>
        </pc:spChg>
        <pc:spChg chg="mod">
          <ac:chgData name="magd nagui" userId="52c40279198a7a9b" providerId="LiveId" clId="{926C0E59-C3CC-447C-B993-BB340AD21D3E}" dt="2020-08-30T18:10:21.531" v="2711" actId="403"/>
          <ac:spMkLst>
            <pc:docMk/>
            <pc:sldMk cId="2939259931" sldId="922"/>
            <ac:spMk id="8" creationId="{FD29993C-BFAE-4E10-B8E1-8A7659152FE3}"/>
          </ac:spMkLst>
        </pc:spChg>
        <pc:spChg chg="add del">
          <ac:chgData name="magd nagui" userId="52c40279198a7a9b" providerId="LiveId" clId="{926C0E59-C3CC-447C-B993-BB340AD21D3E}" dt="2020-08-30T18:09:56.680" v="2698" actId="26606"/>
          <ac:spMkLst>
            <pc:docMk/>
            <pc:sldMk cId="2939259931" sldId="922"/>
            <ac:spMk id="15" creationId="{C99A8FB7-A79B-4BC9-9D56-B79587F6AA3E}"/>
          </ac:spMkLst>
        </pc:spChg>
        <pc:spChg chg="add del">
          <ac:chgData name="magd nagui" userId="52c40279198a7a9b" providerId="LiveId" clId="{926C0E59-C3CC-447C-B993-BB340AD21D3E}" dt="2020-08-30T18:09:56.680" v="2698" actId="26606"/>
          <ac:spMkLst>
            <pc:docMk/>
            <pc:sldMk cId="2939259931" sldId="922"/>
            <ac:spMk id="17" creationId="{B23893E2-3349-46D7-A7AA-B9E447957FB1}"/>
          </ac:spMkLst>
        </pc:spChg>
        <pc:spChg chg="add del">
          <ac:chgData name="magd nagui" userId="52c40279198a7a9b" providerId="LiveId" clId="{926C0E59-C3CC-447C-B993-BB340AD21D3E}" dt="2020-08-30T18:09:56.680" v="2698" actId="26606"/>
          <ac:spMkLst>
            <pc:docMk/>
            <pc:sldMk cId="2939259931" sldId="922"/>
            <ac:spMk id="19" creationId="{2B7592FE-10D1-4664-B623-353F47C8DF7F}"/>
          </ac:spMkLst>
        </pc:spChg>
        <pc:spChg chg="add">
          <ac:chgData name="magd nagui" userId="52c40279198a7a9b" providerId="LiveId" clId="{926C0E59-C3CC-447C-B993-BB340AD21D3E}" dt="2020-08-30T18:09:56.680" v="2698" actId="26606"/>
          <ac:spMkLst>
            <pc:docMk/>
            <pc:sldMk cId="2939259931" sldId="922"/>
            <ac:spMk id="24" creationId="{C99A8FB7-A79B-4BC9-9D56-B79587F6AA3E}"/>
          </ac:spMkLst>
        </pc:spChg>
        <pc:spChg chg="add">
          <ac:chgData name="magd nagui" userId="52c40279198a7a9b" providerId="LiveId" clId="{926C0E59-C3CC-447C-B993-BB340AD21D3E}" dt="2020-08-30T18:09:56.680" v="2698" actId="26606"/>
          <ac:spMkLst>
            <pc:docMk/>
            <pc:sldMk cId="2939259931" sldId="922"/>
            <ac:spMk id="26" creationId="{B23893E2-3349-46D7-A7AA-B9E447957FB1}"/>
          </ac:spMkLst>
        </pc:spChg>
        <pc:spChg chg="add">
          <ac:chgData name="magd nagui" userId="52c40279198a7a9b" providerId="LiveId" clId="{926C0E59-C3CC-447C-B993-BB340AD21D3E}" dt="2020-08-30T18:09:56.680" v="2698" actId="26606"/>
          <ac:spMkLst>
            <pc:docMk/>
            <pc:sldMk cId="2939259931" sldId="922"/>
            <ac:spMk id="28" creationId="{2B7592FE-10D1-4664-B623-353F47C8DF7F}"/>
          </ac:spMkLst>
        </pc:spChg>
        <pc:spChg chg="del">
          <ac:chgData name="magd nagui" userId="52c40279198a7a9b" providerId="LiveId" clId="{926C0E59-C3CC-447C-B993-BB340AD21D3E}" dt="2020-08-30T18:02:12.404" v="2223"/>
          <ac:spMkLst>
            <pc:docMk/>
            <pc:sldMk cId="2939259931" sldId="922"/>
            <ac:spMk id="104" creationId="{2B7592FE-10D1-4664-B623-353F47C8DF7F}"/>
          </ac:spMkLst>
        </pc:spChg>
        <pc:spChg chg="del">
          <ac:chgData name="magd nagui" userId="52c40279198a7a9b" providerId="LiveId" clId="{926C0E59-C3CC-447C-B993-BB340AD21D3E}" dt="2020-08-30T18:02:12.404" v="2223"/>
          <ac:spMkLst>
            <pc:docMk/>
            <pc:sldMk cId="2939259931" sldId="922"/>
            <ac:spMk id="105" creationId="{C99A8FB7-A79B-4BC9-9D56-B79587F6AA3E}"/>
          </ac:spMkLst>
        </pc:spChg>
        <pc:spChg chg="del">
          <ac:chgData name="magd nagui" userId="52c40279198a7a9b" providerId="LiveId" clId="{926C0E59-C3CC-447C-B993-BB340AD21D3E}" dt="2020-08-30T18:02:12.404" v="2223"/>
          <ac:spMkLst>
            <pc:docMk/>
            <pc:sldMk cId="2939259931" sldId="922"/>
            <ac:spMk id="106" creationId="{B23893E2-3349-46D7-A7AA-B9E447957FB1}"/>
          </ac:spMkLst>
        </pc:spChg>
        <pc:picChg chg="add mod">
          <ac:chgData name="magd nagui" userId="52c40279198a7a9b" providerId="LiveId" clId="{926C0E59-C3CC-447C-B993-BB340AD21D3E}" dt="2020-08-30T18:09:56.680" v="2698" actId="26606"/>
          <ac:picMkLst>
            <pc:docMk/>
            <pc:sldMk cId="2939259931" sldId="922"/>
            <ac:picMk id="4" creationId="{454BBE33-8617-4261-82EC-003D45617099}"/>
          </ac:picMkLst>
        </pc:picChg>
        <pc:picChg chg="del">
          <ac:chgData name="magd nagui" userId="52c40279198a7a9b" providerId="LiveId" clId="{926C0E59-C3CC-447C-B993-BB340AD21D3E}" dt="2020-08-30T18:08:54.436" v="2694" actId="478"/>
          <ac:picMkLst>
            <pc:docMk/>
            <pc:sldMk cId="2939259931" sldId="922"/>
            <ac:picMk id="5" creationId="{7CC93ED7-42EB-45AF-B29E-6FD1DB6E6D20}"/>
          </ac:picMkLst>
        </pc:picChg>
        <pc:picChg chg="del mod">
          <ac:chgData name="magd nagui" userId="52c40279198a7a9b" providerId="LiveId" clId="{926C0E59-C3CC-447C-B993-BB340AD21D3E}" dt="2020-08-30T18:08:49.622" v="2693" actId="478"/>
          <ac:picMkLst>
            <pc:docMk/>
            <pc:sldMk cId="2939259931" sldId="922"/>
            <ac:picMk id="10" creationId="{ADD6FB9A-30B5-4819-A116-13B04EC9FA83}"/>
          </ac:picMkLst>
        </pc:picChg>
        <pc:picChg chg="add mod">
          <ac:chgData name="magd nagui" userId="52c40279198a7a9b" providerId="LiveId" clId="{926C0E59-C3CC-447C-B993-BB340AD21D3E}" dt="2020-08-30T18:09:56.680" v="2698" actId="26606"/>
          <ac:picMkLst>
            <pc:docMk/>
            <pc:sldMk cId="2939259931" sldId="922"/>
            <ac:picMk id="11" creationId="{BA08454C-1E54-4B01-BFA9-63A475D20941}"/>
          </ac:picMkLst>
        </pc:picChg>
      </pc:sldChg>
      <pc:sldChg chg="addSp delSp modSp add mod setBg setClrOvrMap delDesignElem">
        <pc:chgData name="magd nagui" userId="52c40279198a7a9b" providerId="LiveId" clId="{926C0E59-C3CC-447C-B993-BB340AD21D3E}" dt="2020-08-30T20:02:59.439" v="3146" actId="20577"/>
        <pc:sldMkLst>
          <pc:docMk/>
          <pc:sldMk cId="2004188420" sldId="923"/>
        </pc:sldMkLst>
        <pc:spChg chg="mod">
          <ac:chgData name="magd nagui" userId="52c40279198a7a9b" providerId="LiveId" clId="{926C0E59-C3CC-447C-B993-BB340AD21D3E}" dt="2020-08-30T19:52:00.953" v="2737" actId="26606"/>
          <ac:spMkLst>
            <pc:docMk/>
            <pc:sldMk cId="2004188420" sldId="923"/>
            <ac:spMk id="2" creationId="{6AB6A0B1-D906-433F-9837-7DBEF8922B11}"/>
          </ac:spMkLst>
        </pc:spChg>
        <pc:spChg chg="mod">
          <ac:chgData name="magd nagui" userId="52c40279198a7a9b" providerId="LiveId" clId="{926C0E59-C3CC-447C-B993-BB340AD21D3E}" dt="2020-08-30T19:52:00.953" v="2737" actId="26606"/>
          <ac:spMkLst>
            <pc:docMk/>
            <pc:sldMk cId="2004188420" sldId="923"/>
            <ac:spMk id="6" creationId="{ED3EF6A2-6611-4DA9-BB5C-6C1F1B675F15}"/>
          </ac:spMkLst>
        </pc:spChg>
        <pc:spChg chg="mod ord">
          <ac:chgData name="magd nagui" userId="52c40279198a7a9b" providerId="LiveId" clId="{926C0E59-C3CC-447C-B993-BB340AD21D3E}" dt="2020-08-30T20:02:59.439" v="3146" actId="20577"/>
          <ac:spMkLst>
            <pc:docMk/>
            <pc:sldMk cId="2004188420" sldId="923"/>
            <ac:spMk id="8" creationId="{FD29993C-BFAE-4E10-B8E1-8A7659152FE3}"/>
          </ac:spMkLst>
        </pc:spChg>
        <pc:spChg chg="add">
          <ac:chgData name="magd nagui" userId="52c40279198a7a9b" providerId="LiveId" clId="{926C0E59-C3CC-447C-B993-BB340AD21D3E}" dt="2020-08-30T19:52:00.953" v="2737" actId="26606"/>
          <ac:spMkLst>
            <pc:docMk/>
            <pc:sldMk cId="2004188420" sldId="923"/>
            <ac:spMk id="16" creationId="{2EEE8F11-3582-44B7-9869-F2D26D7DD9D4}"/>
          </ac:spMkLst>
        </pc:spChg>
        <pc:spChg chg="add">
          <ac:chgData name="magd nagui" userId="52c40279198a7a9b" providerId="LiveId" clId="{926C0E59-C3CC-447C-B993-BB340AD21D3E}" dt="2020-08-30T19:52:00.953" v="2737" actId="26606"/>
          <ac:spMkLst>
            <pc:docMk/>
            <pc:sldMk cId="2004188420" sldId="923"/>
            <ac:spMk id="18" creationId="{2141F1CC-6A53-4BCF-9127-AABB52E2497E}"/>
          </ac:spMkLst>
        </pc:spChg>
        <pc:spChg chg="add">
          <ac:chgData name="magd nagui" userId="52c40279198a7a9b" providerId="LiveId" clId="{926C0E59-C3CC-447C-B993-BB340AD21D3E}" dt="2020-08-30T19:52:00.953" v="2737" actId="26606"/>
          <ac:spMkLst>
            <pc:docMk/>
            <pc:sldMk cId="2004188420" sldId="923"/>
            <ac:spMk id="20" creationId="{561B2B49-7142-4CA8-A929-4671548E6A5A}"/>
          </ac:spMkLst>
        </pc:spChg>
        <pc:spChg chg="del">
          <ac:chgData name="magd nagui" userId="52c40279198a7a9b" providerId="LiveId" clId="{926C0E59-C3CC-447C-B993-BB340AD21D3E}" dt="2020-08-30T19:50:28.796" v="2713"/>
          <ac:spMkLst>
            <pc:docMk/>
            <pc:sldMk cId="2004188420" sldId="923"/>
            <ac:spMk id="24" creationId="{C99A8FB7-A79B-4BC9-9D56-B79587F6AA3E}"/>
          </ac:spMkLst>
        </pc:spChg>
        <pc:spChg chg="del">
          <ac:chgData name="magd nagui" userId="52c40279198a7a9b" providerId="LiveId" clId="{926C0E59-C3CC-447C-B993-BB340AD21D3E}" dt="2020-08-30T19:50:28.796" v="2713"/>
          <ac:spMkLst>
            <pc:docMk/>
            <pc:sldMk cId="2004188420" sldId="923"/>
            <ac:spMk id="26" creationId="{B23893E2-3349-46D7-A7AA-B9E447957FB1}"/>
          </ac:spMkLst>
        </pc:spChg>
        <pc:spChg chg="del">
          <ac:chgData name="magd nagui" userId="52c40279198a7a9b" providerId="LiveId" clId="{926C0E59-C3CC-447C-B993-BB340AD21D3E}" dt="2020-08-30T19:50:28.796" v="2713"/>
          <ac:spMkLst>
            <pc:docMk/>
            <pc:sldMk cId="2004188420" sldId="923"/>
            <ac:spMk id="28" creationId="{2B7592FE-10D1-4664-B623-353F47C8DF7F}"/>
          </ac:spMkLst>
        </pc:spChg>
        <pc:picChg chg="mod">
          <ac:chgData name="magd nagui" userId="52c40279198a7a9b" providerId="LiveId" clId="{926C0E59-C3CC-447C-B993-BB340AD21D3E}" dt="2020-08-30T19:52:00.953" v="2737" actId="26606"/>
          <ac:picMkLst>
            <pc:docMk/>
            <pc:sldMk cId="2004188420" sldId="923"/>
            <ac:picMk id="4" creationId="{454BBE33-8617-4261-82EC-003D45617099}"/>
          </ac:picMkLst>
        </pc:picChg>
        <pc:picChg chg="mod ord">
          <ac:chgData name="magd nagui" userId="52c40279198a7a9b" providerId="LiveId" clId="{926C0E59-C3CC-447C-B993-BB340AD21D3E}" dt="2020-08-30T19:52:00.953" v="2737" actId="26606"/>
          <ac:picMkLst>
            <pc:docMk/>
            <pc:sldMk cId="2004188420" sldId="923"/>
            <ac:picMk id="9" creationId="{40176F0D-6247-4AD3-8193-5AF26BD6218D}"/>
          </ac:picMkLst>
        </pc:picChg>
        <pc:picChg chg="mod">
          <ac:chgData name="magd nagui" userId="52c40279198a7a9b" providerId="LiveId" clId="{926C0E59-C3CC-447C-B993-BB340AD21D3E}" dt="2020-08-30T19:52:00.953" v="2737" actId="26606"/>
          <ac:picMkLst>
            <pc:docMk/>
            <pc:sldMk cId="2004188420" sldId="923"/>
            <ac:picMk id="11" creationId="{BA08454C-1E54-4B01-BFA9-63A475D20941}"/>
          </ac:picMkLst>
        </pc:picChg>
      </pc:sldChg>
    </pc:docChg>
  </pc:docChgLst>
  <pc:docChgLst>
    <pc:chgData name="Magd NAGUI" userId="9400200f-dbcf-4b57-9ed9-a60728b9d803" providerId="ADAL" clId="{80D4DD8B-9A8B-4ACA-B084-474173BDCFCA}"/>
    <pc:docChg chg="undo custSel addSld delSld modSld modSection">
      <pc:chgData name="Magd NAGUI" userId="9400200f-dbcf-4b57-9ed9-a60728b9d803" providerId="ADAL" clId="{80D4DD8B-9A8B-4ACA-B084-474173BDCFCA}" dt="2021-01-30T10:17:39.412" v="2698"/>
      <pc:docMkLst>
        <pc:docMk/>
      </pc:docMkLst>
      <pc:sldChg chg="modSp del mod">
        <pc:chgData name="Magd NAGUI" userId="9400200f-dbcf-4b57-9ed9-a60728b9d803" providerId="ADAL" clId="{80D4DD8B-9A8B-4ACA-B084-474173BDCFCA}" dt="2021-01-30T08:11:28.899" v="1" actId="47"/>
        <pc:sldMkLst>
          <pc:docMk/>
          <pc:sldMk cId="1755057753" sldId="903"/>
        </pc:sldMkLst>
        <pc:spChg chg="mod">
          <ac:chgData name="Magd NAGUI" userId="9400200f-dbcf-4b57-9ed9-a60728b9d803" providerId="ADAL" clId="{80D4DD8B-9A8B-4ACA-B084-474173BDCFCA}" dt="2021-01-30T08:11:23.112" v="0" actId="20577"/>
          <ac:spMkLst>
            <pc:docMk/>
            <pc:sldMk cId="1755057753" sldId="903"/>
            <ac:spMk id="5" creationId="{10ACA868-020F-46C5-80B0-C3FC86D30204}"/>
          </ac:spMkLst>
        </pc:spChg>
      </pc:sldChg>
      <pc:sldChg chg="del">
        <pc:chgData name="Magd NAGUI" userId="9400200f-dbcf-4b57-9ed9-a60728b9d803" providerId="ADAL" clId="{80D4DD8B-9A8B-4ACA-B084-474173BDCFCA}" dt="2021-01-30T08:51:53.986" v="2592" actId="47"/>
        <pc:sldMkLst>
          <pc:docMk/>
          <pc:sldMk cId="4281496512" sldId="911"/>
        </pc:sldMkLst>
      </pc:sldChg>
      <pc:sldChg chg="del">
        <pc:chgData name="Magd NAGUI" userId="9400200f-dbcf-4b57-9ed9-a60728b9d803" providerId="ADAL" clId="{80D4DD8B-9A8B-4ACA-B084-474173BDCFCA}" dt="2021-01-30T08:51:55.750" v="2593" actId="47"/>
        <pc:sldMkLst>
          <pc:docMk/>
          <pc:sldMk cId="2979589900" sldId="915"/>
        </pc:sldMkLst>
      </pc:sldChg>
      <pc:sldChg chg="del">
        <pc:chgData name="Magd NAGUI" userId="9400200f-dbcf-4b57-9ed9-a60728b9d803" providerId="ADAL" clId="{80D4DD8B-9A8B-4ACA-B084-474173BDCFCA}" dt="2021-01-30T08:51:55.781" v="2594" actId="47"/>
        <pc:sldMkLst>
          <pc:docMk/>
          <pc:sldMk cId="2017185920" sldId="916"/>
        </pc:sldMkLst>
      </pc:sldChg>
      <pc:sldChg chg="del">
        <pc:chgData name="Magd NAGUI" userId="9400200f-dbcf-4b57-9ed9-a60728b9d803" providerId="ADAL" clId="{80D4DD8B-9A8B-4ACA-B084-474173BDCFCA}" dt="2021-01-30T08:51:59.462" v="2595" actId="47"/>
        <pc:sldMkLst>
          <pc:docMk/>
          <pc:sldMk cId="4036435121" sldId="917"/>
        </pc:sldMkLst>
      </pc:sldChg>
      <pc:sldChg chg="del">
        <pc:chgData name="Magd NAGUI" userId="9400200f-dbcf-4b57-9ed9-a60728b9d803" providerId="ADAL" clId="{80D4DD8B-9A8B-4ACA-B084-474173BDCFCA}" dt="2021-01-30T08:52:23.225" v="2597" actId="47"/>
        <pc:sldMkLst>
          <pc:docMk/>
          <pc:sldMk cId="233417663" sldId="918"/>
        </pc:sldMkLst>
      </pc:sldChg>
      <pc:sldChg chg="del">
        <pc:chgData name="Magd NAGUI" userId="9400200f-dbcf-4b57-9ed9-a60728b9d803" providerId="ADAL" clId="{80D4DD8B-9A8B-4ACA-B084-474173BDCFCA}" dt="2021-01-30T08:52:24.344" v="2598" actId="47"/>
        <pc:sldMkLst>
          <pc:docMk/>
          <pc:sldMk cId="3578192133" sldId="919"/>
        </pc:sldMkLst>
      </pc:sldChg>
      <pc:sldChg chg="del">
        <pc:chgData name="Magd NAGUI" userId="9400200f-dbcf-4b57-9ed9-a60728b9d803" providerId="ADAL" clId="{80D4DD8B-9A8B-4ACA-B084-474173BDCFCA}" dt="2021-01-30T08:52:22.174" v="2596" actId="47"/>
        <pc:sldMkLst>
          <pc:docMk/>
          <pc:sldMk cId="3955517394" sldId="920"/>
        </pc:sldMkLst>
      </pc:sldChg>
      <pc:sldChg chg="del">
        <pc:chgData name="Magd NAGUI" userId="9400200f-dbcf-4b57-9ed9-a60728b9d803" providerId="ADAL" clId="{80D4DD8B-9A8B-4ACA-B084-474173BDCFCA}" dt="2021-01-30T08:59:14.541" v="2689" actId="47"/>
        <pc:sldMkLst>
          <pc:docMk/>
          <pc:sldMk cId="1960940395" sldId="921"/>
        </pc:sldMkLst>
      </pc:sldChg>
      <pc:sldChg chg="del">
        <pc:chgData name="Magd NAGUI" userId="9400200f-dbcf-4b57-9ed9-a60728b9d803" providerId="ADAL" clId="{80D4DD8B-9A8B-4ACA-B084-474173BDCFCA}" dt="2021-01-30T08:52:25.700" v="2599" actId="47"/>
        <pc:sldMkLst>
          <pc:docMk/>
          <pc:sldMk cId="2939259931" sldId="922"/>
        </pc:sldMkLst>
      </pc:sldChg>
      <pc:sldChg chg="del">
        <pc:chgData name="Magd NAGUI" userId="9400200f-dbcf-4b57-9ed9-a60728b9d803" providerId="ADAL" clId="{80D4DD8B-9A8B-4ACA-B084-474173BDCFCA}" dt="2021-01-30T08:52:26.919" v="2600" actId="47"/>
        <pc:sldMkLst>
          <pc:docMk/>
          <pc:sldMk cId="2004188420" sldId="923"/>
        </pc:sldMkLst>
      </pc:sldChg>
      <pc:sldChg chg="addSp delSp modSp mod setBg setClrOvrMap">
        <pc:chgData name="Magd NAGUI" userId="9400200f-dbcf-4b57-9ed9-a60728b9d803" providerId="ADAL" clId="{80D4DD8B-9A8B-4ACA-B084-474173BDCFCA}" dt="2021-01-30T10:17:39.412" v="2698"/>
        <pc:sldMkLst>
          <pc:docMk/>
          <pc:sldMk cId="3368530422" sldId="924"/>
        </pc:sldMkLst>
        <pc:spChg chg="mod">
          <ac:chgData name="Magd NAGUI" userId="9400200f-dbcf-4b57-9ed9-a60728b9d803" providerId="ADAL" clId="{80D4DD8B-9A8B-4ACA-B084-474173BDCFCA}" dt="2021-01-30T08:13:14.591" v="70" actId="26606"/>
          <ac:spMkLst>
            <pc:docMk/>
            <pc:sldMk cId="3368530422" sldId="924"/>
            <ac:spMk id="2" creationId="{6AB6A0B1-D906-433F-9837-7DBEF8922B11}"/>
          </ac:spMkLst>
        </pc:spChg>
        <pc:spChg chg="mod">
          <ac:chgData name="Magd NAGUI" userId="9400200f-dbcf-4b57-9ed9-a60728b9d803" providerId="ADAL" clId="{80D4DD8B-9A8B-4ACA-B084-474173BDCFCA}" dt="2021-01-30T08:13:14.591" v="70" actId="26606"/>
          <ac:spMkLst>
            <pc:docMk/>
            <pc:sldMk cId="3368530422" sldId="924"/>
            <ac:spMk id="6" creationId="{ED3EF6A2-6611-4DA9-BB5C-6C1F1B675F15}"/>
          </ac:spMkLst>
        </pc:spChg>
        <pc:spChg chg="del mod">
          <ac:chgData name="Magd NAGUI" userId="9400200f-dbcf-4b57-9ed9-a60728b9d803" providerId="ADAL" clId="{80D4DD8B-9A8B-4ACA-B084-474173BDCFCA}" dt="2021-01-30T08:13:00.178" v="65"/>
          <ac:spMkLst>
            <pc:docMk/>
            <pc:sldMk cId="3368530422" sldId="924"/>
            <ac:spMk id="8" creationId="{FD29993C-BFAE-4E10-B8E1-8A7659152FE3}"/>
          </ac:spMkLst>
        </pc:spChg>
        <pc:spChg chg="add del">
          <ac:chgData name="Magd NAGUI" userId="9400200f-dbcf-4b57-9ed9-a60728b9d803" providerId="ADAL" clId="{80D4DD8B-9A8B-4ACA-B084-474173BDCFCA}" dt="2021-01-30T08:13:14.591" v="70" actId="26606"/>
          <ac:spMkLst>
            <pc:docMk/>
            <pc:sldMk cId="3368530422" sldId="924"/>
            <ac:spMk id="18" creationId="{9B76D444-2756-434F-AE61-96D69830C13E}"/>
          </ac:spMkLst>
        </pc:spChg>
        <pc:spChg chg="add del">
          <ac:chgData name="Magd NAGUI" userId="9400200f-dbcf-4b57-9ed9-a60728b9d803" providerId="ADAL" clId="{80D4DD8B-9A8B-4ACA-B084-474173BDCFCA}" dt="2021-01-30T08:13:14.576" v="69" actId="26606"/>
          <ac:spMkLst>
            <pc:docMk/>
            <pc:sldMk cId="3368530422" sldId="924"/>
            <ac:spMk id="22" creationId="{ADE43F22-DB4D-46A2-9602-42A5104B4092}"/>
          </ac:spMkLst>
        </pc:spChg>
        <pc:spChg chg="add">
          <ac:chgData name="Magd NAGUI" userId="9400200f-dbcf-4b57-9ed9-a60728b9d803" providerId="ADAL" clId="{80D4DD8B-9A8B-4ACA-B084-474173BDCFCA}" dt="2021-01-30T08:13:14.591" v="70" actId="26606"/>
          <ac:spMkLst>
            <pc:docMk/>
            <pc:sldMk cId="3368530422" sldId="924"/>
            <ac:spMk id="23" creationId="{823AC064-BC96-4F32-8AE1-B2FD38754823}"/>
          </ac:spMkLst>
        </pc:spChg>
        <pc:spChg chg="add del">
          <ac:chgData name="Magd NAGUI" userId="9400200f-dbcf-4b57-9ed9-a60728b9d803" providerId="ADAL" clId="{80D4DD8B-9A8B-4ACA-B084-474173BDCFCA}" dt="2021-01-30T08:13:14.576" v="69" actId="26606"/>
          <ac:spMkLst>
            <pc:docMk/>
            <pc:sldMk cId="3368530422" sldId="924"/>
            <ac:spMk id="25" creationId="{A3BAF07C-C39E-42EB-BB22-8D46691D9735}"/>
          </ac:spMkLst>
        </pc:spChg>
        <pc:grpChg chg="add del">
          <ac:chgData name="Magd NAGUI" userId="9400200f-dbcf-4b57-9ed9-a60728b9d803" providerId="ADAL" clId="{80D4DD8B-9A8B-4ACA-B084-474173BDCFCA}" dt="2021-01-30T08:13:14.576" v="69" actId="26606"/>
          <ac:grpSpMkLst>
            <pc:docMk/>
            <pc:sldMk cId="3368530422" sldId="924"/>
            <ac:grpSpMk id="27" creationId="{D8E9CF54-0466-4261-9E62-0249E60E1886}"/>
          </ac:grpSpMkLst>
        </pc:grpChg>
        <pc:picChg chg="add mod ord">
          <ac:chgData name="Magd NAGUI" userId="9400200f-dbcf-4b57-9ed9-a60728b9d803" providerId="ADAL" clId="{80D4DD8B-9A8B-4ACA-B084-474173BDCFCA}" dt="2021-01-30T08:13:14.591" v="70" actId="26606"/>
          <ac:picMkLst>
            <pc:docMk/>
            <pc:sldMk cId="3368530422" sldId="924"/>
            <ac:picMk id="4" creationId="{2AF99E03-8658-4CDB-9074-112AC6658D50}"/>
          </ac:picMkLst>
        </pc:picChg>
        <pc:picChg chg="add mod">
          <ac:chgData name="Magd NAGUI" userId="9400200f-dbcf-4b57-9ed9-a60728b9d803" providerId="ADAL" clId="{80D4DD8B-9A8B-4ACA-B084-474173BDCFCA}" dt="2021-01-30T10:17:39.412" v="2698"/>
          <ac:picMkLst>
            <pc:docMk/>
            <pc:sldMk cId="3368530422" sldId="924"/>
            <ac:picMk id="9" creationId="{3F53ED29-5F5C-46FB-B1D2-7854DDFF4D3E}"/>
          </ac:picMkLst>
        </pc:picChg>
        <pc:picChg chg="mod">
          <ac:chgData name="Magd NAGUI" userId="9400200f-dbcf-4b57-9ed9-a60728b9d803" providerId="ADAL" clId="{80D4DD8B-9A8B-4ACA-B084-474173BDCFCA}" dt="2021-01-30T08:13:14.591" v="70" actId="26606"/>
          <ac:picMkLst>
            <pc:docMk/>
            <pc:sldMk cId="3368530422" sldId="924"/>
            <ac:picMk id="10" creationId="{2DD78563-0C07-4C72-86CC-A8B706C7056F}"/>
          </ac:picMkLst>
        </pc:picChg>
        <pc:picChg chg="add mod">
          <ac:chgData name="Magd NAGUI" userId="9400200f-dbcf-4b57-9ed9-a60728b9d803" providerId="ADAL" clId="{80D4DD8B-9A8B-4ACA-B084-474173BDCFCA}" dt="2021-01-30T10:17:39.412" v="2698"/>
          <ac:picMkLst>
            <pc:docMk/>
            <pc:sldMk cId="3368530422" sldId="924"/>
            <ac:picMk id="11" creationId="{CF93247C-F044-4245-AE8D-E32A80C53BED}"/>
          </ac:picMkLst>
        </pc:picChg>
        <pc:picChg chg="add mod">
          <ac:chgData name="Magd NAGUI" userId="9400200f-dbcf-4b57-9ed9-a60728b9d803" providerId="ADAL" clId="{80D4DD8B-9A8B-4ACA-B084-474173BDCFCA}" dt="2021-01-30T10:17:39.412" v="2698"/>
          <ac:picMkLst>
            <pc:docMk/>
            <pc:sldMk cId="3368530422" sldId="924"/>
            <ac:picMk id="12" creationId="{142D4851-7199-496F-A8FA-C0AB07ECB202}"/>
          </ac:picMkLst>
        </pc:picChg>
        <pc:picChg chg="add mod">
          <ac:chgData name="Magd NAGUI" userId="9400200f-dbcf-4b57-9ed9-a60728b9d803" providerId="ADAL" clId="{80D4DD8B-9A8B-4ACA-B084-474173BDCFCA}" dt="2021-01-30T10:17:39.412" v="2698"/>
          <ac:picMkLst>
            <pc:docMk/>
            <pc:sldMk cId="3368530422" sldId="924"/>
            <ac:picMk id="13" creationId="{A6DF6E73-6FBB-44FC-B168-2630715DB65C}"/>
          </ac:picMkLst>
        </pc:picChg>
        <pc:picChg chg="add del mod">
          <ac:chgData name="Magd NAGUI" userId="9400200f-dbcf-4b57-9ed9-a60728b9d803" providerId="ADAL" clId="{80D4DD8B-9A8B-4ACA-B084-474173BDCFCA}" dt="2021-01-30T08:14:08.040" v="72"/>
          <ac:picMkLst>
            <pc:docMk/>
            <pc:sldMk cId="3368530422" sldId="924"/>
            <ac:picMk id="47" creationId="{DAB2E1B6-7A01-4CC6-8959-26F7454E98CB}"/>
          </ac:picMkLst>
        </pc:picChg>
        <pc:cxnChg chg="add del">
          <ac:chgData name="Magd NAGUI" userId="9400200f-dbcf-4b57-9ed9-a60728b9d803" providerId="ADAL" clId="{80D4DD8B-9A8B-4ACA-B084-474173BDCFCA}" dt="2021-01-30T08:13:14.591" v="70" actId="26606"/>
          <ac:cxnSpMkLst>
            <pc:docMk/>
            <pc:sldMk cId="3368530422" sldId="924"/>
            <ac:cxnSpMk id="17" creationId="{CF8F36E2-BBE5-43FE-822F-AD8CAE08C071}"/>
          </ac:cxnSpMkLst>
        </pc:cxnChg>
        <pc:cxnChg chg="add">
          <ac:chgData name="Magd NAGUI" userId="9400200f-dbcf-4b57-9ed9-a60728b9d803" providerId="ADAL" clId="{80D4DD8B-9A8B-4ACA-B084-474173BDCFCA}" dt="2021-01-30T08:13:14.591" v="70" actId="26606"/>
          <ac:cxnSpMkLst>
            <pc:docMk/>
            <pc:sldMk cId="3368530422" sldId="924"/>
            <ac:cxnSpMk id="48" creationId="{7E7C77BC-7138-40B1-A15B-20F57A494629}"/>
          </ac:cxnSpMkLst>
        </pc:cxnChg>
        <pc:cxnChg chg="add">
          <ac:chgData name="Magd NAGUI" userId="9400200f-dbcf-4b57-9ed9-a60728b9d803" providerId="ADAL" clId="{80D4DD8B-9A8B-4ACA-B084-474173BDCFCA}" dt="2021-01-30T08:13:14.591" v="70" actId="26606"/>
          <ac:cxnSpMkLst>
            <pc:docMk/>
            <pc:sldMk cId="3368530422" sldId="924"/>
            <ac:cxnSpMk id="49" creationId="{DB146403-F3D6-484B-B2ED-97F9565D0370}"/>
          </ac:cxnSpMkLst>
        </pc:cxnChg>
      </pc:sldChg>
      <pc:sldChg chg="del">
        <pc:chgData name="Magd NAGUI" userId="9400200f-dbcf-4b57-9ed9-a60728b9d803" providerId="ADAL" clId="{80D4DD8B-9A8B-4ACA-B084-474173BDCFCA}" dt="2021-01-30T08:59:15.332" v="2690" actId="47"/>
        <pc:sldMkLst>
          <pc:docMk/>
          <pc:sldMk cId="2171162445" sldId="925"/>
        </pc:sldMkLst>
      </pc:sldChg>
      <pc:sldChg chg="del">
        <pc:chgData name="Magd NAGUI" userId="9400200f-dbcf-4b57-9ed9-a60728b9d803" providerId="ADAL" clId="{80D4DD8B-9A8B-4ACA-B084-474173BDCFCA}" dt="2021-01-30T08:59:23.731" v="2692" actId="47"/>
        <pc:sldMkLst>
          <pc:docMk/>
          <pc:sldMk cId="1581843366" sldId="926"/>
        </pc:sldMkLst>
      </pc:sldChg>
      <pc:sldChg chg="del">
        <pc:chgData name="Magd NAGUI" userId="9400200f-dbcf-4b57-9ed9-a60728b9d803" providerId="ADAL" clId="{80D4DD8B-9A8B-4ACA-B084-474173BDCFCA}" dt="2021-01-30T08:52:28.819" v="2601" actId="47"/>
        <pc:sldMkLst>
          <pc:docMk/>
          <pc:sldMk cId="1301098350" sldId="927"/>
        </pc:sldMkLst>
      </pc:sldChg>
      <pc:sldChg chg="del">
        <pc:chgData name="Magd NAGUI" userId="9400200f-dbcf-4b57-9ed9-a60728b9d803" providerId="ADAL" clId="{80D4DD8B-9A8B-4ACA-B084-474173BDCFCA}" dt="2021-01-30T08:59:13.103" v="2688" actId="47"/>
        <pc:sldMkLst>
          <pc:docMk/>
          <pc:sldMk cId="2751860839" sldId="928"/>
        </pc:sldMkLst>
      </pc:sldChg>
      <pc:sldChg chg="del">
        <pc:chgData name="Magd NAGUI" userId="9400200f-dbcf-4b57-9ed9-a60728b9d803" providerId="ADAL" clId="{80D4DD8B-9A8B-4ACA-B084-474173BDCFCA}" dt="2021-01-30T08:59:22.585" v="2691" actId="47"/>
        <pc:sldMkLst>
          <pc:docMk/>
          <pc:sldMk cId="1790496555" sldId="929"/>
        </pc:sldMkLst>
      </pc:sldChg>
      <pc:sldChg chg="addSp delSp modSp add mod">
        <pc:chgData name="Magd NAGUI" userId="9400200f-dbcf-4b57-9ed9-a60728b9d803" providerId="ADAL" clId="{80D4DD8B-9A8B-4ACA-B084-474173BDCFCA}" dt="2021-01-30T08:16:30.396" v="290" actId="5793"/>
        <pc:sldMkLst>
          <pc:docMk/>
          <pc:sldMk cId="3016789962" sldId="930"/>
        </pc:sldMkLst>
        <pc:spChg chg="mod">
          <ac:chgData name="Magd NAGUI" userId="9400200f-dbcf-4b57-9ed9-a60728b9d803" providerId="ADAL" clId="{80D4DD8B-9A8B-4ACA-B084-474173BDCFCA}" dt="2021-01-30T08:14:54.064" v="87" actId="26606"/>
          <ac:spMkLst>
            <pc:docMk/>
            <pc:sldMk cId="3016789962" sldId="930"/>
            <ac:spMk id="2" creationId="{6AB6A0B1-D906-433F-9837-7DBEF8922B11}"/>
          </ac:spMkLst>
        </pc:spChg>
        <pc:spChg chg="mod ord">
          <ac:chgData name="Magd NAGUI" userId="9400200f-dbcf-4b57-9ed9-a60728b9d803" providerId="ADAL" clId="{80D4DD8B-9A8B-4ACA-B084-474173BDCFCA}" dt="2021-01-30T08:15:16.258" v="92" actId="26606"/>
          <ac:spMkLst>
            <pc:docMk/>
            <pc:sldMk cId="3016789962" sldId="930"/>
            <ac:spMk id="6" creationId="{ED3EF6A2-6611-4DA9-BB5C-6C1F1B675F15}"/>
          </ac:spMkLst>
        </pc:spChg>
        <pc:spChg chg="add del mod">
          <ac:chgData name="Magd NAGUI" userId="9400200f-dbcf-4b57-9ed9-a60728b9d803" providerId="ADAL" clId="{80D4DD8B-9A8B-4ACA-B084-474173BDCFCA}" dt="2021-01-30T08:15:06.921" v="88"/>
          <ac:spMkLst>
            <pc:docMk/>
            <pc:sldMk cId="3016789962" sldId="930"/>
            <ac:spMk id="8" creationId="{6C8FAC7D-CE23-4FE9-A5C5-5916323F25BA}"/>
          </ac:spMkLst>
        </pc:spChg>
        <pc:spChg chg="add mod">
          <ac:chgData name="Magd NAGUI" userId="9400200f-dbcf-4b57-9ed9-a60728b9d803" providerId="ADAL" clId="{80D4DD8B-9A8B-4ACA-B084-474173BDCFCA}" dt="2021-01-30T08:16:30.396" v="290" actId="5793"/>
          <ac:spMkLst>
            <pc:docMk/>
            <pc:sldMk cId="3016789962" sldId="930"/>
            <ac:spMk id="13" creationId="{A079F21E-1BF1-4EB4-B808-83380759AA75}"/>
          </ac:spMkLst>
        </pc:spChg>
        <pc:spChg chg="add del">
          <ac:chgData name="Magd NAGUI" userId="9400200f-dbcf-4b57-9ed9-a60728b9d803" providerId="ADAL" clId="{80D4DD8B-9A8B-4ACA-B084-474173BDCFCA}" dt="2021-01-30T08:15:16.258" v="92" actId="26606"/>
          <ac:spMkLst>
            <pc:docMk/>
            <pc:sldMk cId="3016789962" sldId="930"/>
            <ac:spMk id="15" creationId="{4038CB10-1F5C-4D54-9DF7-12586DE5B007}"/>
          </ac:spMkLst>
        </pc:spChg>
        <pc:spChg chg="add del">
          <ac:chgData name="Magd NAGUI" userId="9400200f-dbcf-4b57-9ed9-a60728b9d803" providerId="ADAL" clId="{80D4DD8B-9A8B-4ACA-B084-474173BDCFCA}" dt="2021-01-30T08:15:16.258" v="92" actId="26606"/>
          <ac:spMkLst>
            <pc:docMk/>
            <pc:sldMk cId="3016789962" sldId="930"/>
            <ac:spMk id="17" creationId="{73ED6512-6858-4552-B699-9A97FE9A4EA2}"/>
          </ac:spMkLst>
        </pc:spChg>
        <pc:spChg chg="add">
          <ac:chgData name="Magd NAGUI" userId="9400200f-dbcf-4b57-9ed9-a60728b9d803" providerId="ADAL" clId="{80D4DD8B-9A8B-4ACA-B084-474173BDCFCA}" dt="2021-01-30T08:15:16.258" v="92" actId="26606"/>
          <ac:spMkLst>
            <pc:docMk/>
            <pc:sldMk cId="3016789962" sldId="930"/>
            <ac:spMk id="22" creationId="{4038CB10-1F5C-4D54-9DF7-12586DE5B007}"/>
          </ac:spMkLst>
        </pc:spChg>
        <pc:spChg chg="add">
          <ac:chgData name="Magd NAGUI" userId="9400200f-dbcf-4b57-9ed9-a60728b9d803" providerId="ADAL" clId="{80D4DD8B-9A8B-4ACA-B084-474173BDCFCA}" dt="2021-01-30T08:15:16.258" v="92" actId="26606"/>
          <ac:spMkLst>
            <pc:docMk/>
            <pc:sldMk cId="3016789962" sldId="930"/>
            <ac:spMk id="24" creationId="{73ED6512-6858-4552-B699-9A97FE9A4EA2}"/>
          </ac:spMkLst>
        </pc:spChg>
        <pc:picChg chg="del">
          <ac:chgData name="Magd NAGUI" userId="9400200f-dbcf-4b57-9ed9-a60728b9d803" providerId="ADAL" clId="{80D4DD8B-9A8B-4ACA-B084-474173BDCFCA}" dt="2021-01-30T08:14:34.873" v="85" actId="478"/>
          <ac:picMkLst>
            <pc:docMk/>
            <pc:sldMk cId="3016789962" sldId="930"/>
            <ac:picMk id="4" creationId="{2AF99E03-8658-4CDB-9074-112AC6658D50}"/>
          </ac:picMkLst>
        </pc:picChg>
        <pc:picChg chg="add mod">
          <ac:chgData name="Magd NAGUI" userId="9400200f-dbcf-4b57-9ed9-a60728b9d803" providerId="ADAL" clId="{80D4DD8B-9A8B-4ACA-B084-474173BDCFCA}" dt="2021-01-30T08:15:16.258" v="92" actId="26606"/>
          <ac:picMkLst>
            <pc:docMk/>
            <pc:sldMk cId="3016789962" sldId="930"/>
            <ac:picMk id="5" creationId="{A24AA095-E7C6-4F79-BE9C-A68B82968D37}"/>
          </ac:picMkLst>
        </pc:picChg>
        <pc:picChg chg="mod ord">
          <ac:chgData name="Magd NAGUI" userId="9400200f-dbcf-4b57-9ed9-a60728b9d803" providerId="ADAL" clId="{80D4DD8B-9A8B-4ACA-B084-474173BDCFCA}" dt="2021-01-30T08:14:54.064" v="87" actId="26606"/>
          <ac:picMkLst>
            <pc:docMk/>
            <pc:sldMk cId="3016789962" sldId="930"/>
            <ac:picMk id="10" creationId="{2DD78563-0C07-4C72-86CC-A8B706C7056F}"/>
          </ac:picMkLst>
        </pc:picChg>
        <pc:picChg chg="add del mod">
          <ac:chgData name="Magd NAGUI" userId="9400200f-dbcf-4b57-9ed9-a60728b9d803" providerId="ADAL" clId="{80D4DD8B-9A8B-4ACA-B084-474173BDCFCA}" dt="2021-01-30T08:15:13.759" v="91" actId="478"/>
          <ac:picMkLst>
            <pc:docMk/>
            <pc:sldMk cId="3016789962" sldId="930"/>
            <ac:picMk id="11" creationId="{45D4C2F0-0FE5-4DA7-9A96-732582064388}"/>
          </ac:picMkLst>
        </pc:picChg>
      </pc:sldChg>
      <pc:sldChg chg="addSp delSp modSp add mod modAnim">
        <pc:chgData name="Magd NAGUI" userId="9400200f-dbcf-4b57-9ed9-a60728b9d803" providerId="ADAL" clId="{80D4DD8B-9A8B-4ACA-B084-474173BDCFCA}" dt="2021-01-30T08:26:09.550" v="740" actId="26606"/>
        <pc:sldMkLst>
          <pc:docMk/>
          <pc:sldMk cId="826290072" sldId="931"/>
        </pc:sldMkLst>
        <pc:spChg chg="mod">
          <ac:chgData name="Magd NAGUI" userId="9400200f-dbcf-4b57-9ed9-a60728b9d803" providerId="ADAL" clId="{80D4DD8B-9A8B-4ACA-B084-474173BDCFCA}" dt="2021-01-30T08:26:09.550" v="740" actId="26606"/>
          <ac:spMkLst>
            <pc:docMk/>
            <pc:sldMk cId="826290072" sldId="931"/>
            <ac:spMk id="2" creationId="{6AB6A0B1-D906-433F-9837-7DBEF8922B11}"/>
          </ac:spMkLst>
        </pc:spChg>
        <pc:spChg chg="mod">
          <ac:chgData name="Magd NAGUI" userId="9400200f-dbcf-4b57-9ed9-a60728b9d803" providerId="ADAL" clId="{80D4DD8B-9A8B-4ACA-B084-474173BDCFCA}" dt="2021-01-30T08:26:09.550" v="740" actId="26606"/>
          <ac:spMkLst>
            <pc:docMk/>
            <pc:sldMk cId="826290072" sldId="931"/>
            <ac:spMk id="6" creationId="{ED3EF6A2-6611-4DA9-BB5C-6C1F1B675F15}"/>
          </ac:spMkLst>
        </pc:spChg>
        <pc:spChg chg="mod">
          <ac:chgData name="Magd NAGUI" userId="9400200f-dbcf-4b57-9ed9-a60728b9d803" providerId="ADAL" clId="{80D4DD8B-9A8B-4ACA-B084-474173BDCFCA}" dt="2021-01-30T08:26:09.550" v="740" actId="26606"/>
          <ac:spMkLst>
            <pc:docMk/>
            <pc:sldMk cId="826290072" sldId="931"/>
            <ac:spMk id="13" creationId="{A079F21E-1BF1-4EB4-B808-83380759AA75}"/>
          </ac:spMkLst>
        </pc:spChg>
        <pc:spChg chg="add">
          <ac:chgData name="Magd NAGUI" userId="9400200f-dbcf-4b57-9ed9-a60728b9d803" providerId="ADAL" clId="{80D4DD8B-9A8B-4ACA-B084-474173BDCFCA}" dt="2021-01-30T08:26:09.550" v="740" actId="26606"/>
          <ac:spMkLst>
            <pc:docMk/>
            <pc:sldMk cId="826290072" sldId="931"/>
            <ac:spMk id="18" creationId="{4038CB10-1F5C-4D54-9DF7-12586DE5B007}"/>
          </ac:spMkLst>
        </pc:spChg>
        <pc:spChg chg="add">
          <ac:chgData name="Magd NAGUI" userId="9400200f-dbcf-4b57-9ed9-a60728b9d803" providerId="ADAL" clId="{80D4DD8B-9A8B-4ACA-B084-474173BDCFCA}" dt="2021-01-30T08:26:09.550" v="740" actId="26606"/>
          <ac:spMkLst>
            <pc:docMk/>
            <pc:sldMk cId="826290072" sldId="931"/>
            <ac:spMk id="20" creationId="{36D30126-6314-4A93-B27E-5C66CF781924}"/>
          </ac:spMkLst>
        </pc:spChg>
        <pc:spChg chg="add">
          <ac:chgData name="Magd NAGUI" userId="9400200f-dbcf-4b57-9ed9-a60728b9d803" providerId="ADAL" clId="{80D4DD8B-9A8B-4ACA-B084-474173BDCFCA}" dt="2021-01-30T08:26:09.550" v="740" actId="26606"/>
          <ac:spMkLst>
            <pc:docMk/>
            <pc:sldMk cId="826290072" sldId="931"/>
            <ac:spMk id="22" creationId="{73ED6512-6858-4552-B699-9A97FE9A4EA2}"/>
          </ac:spMkLst>
        </pc:spChg>
        <pc:picChg chg="add mod ord">
          <ac:chgData name="Magd NAGUI" userId="9400200f-dbcf-4b57-9ed9-a60728b9d803" providerId="ADAL" clId="{80D4DD8B-9A8B-4ACA-B084-474173BDCFCA}" dt="2021-01-30T08:26:09.550" v="740" actId="26606"/>
          <ac:picMkLst>
            <pc:docMk/>
            <pc:sldMk cId="826290072" sldId="931"/>
            <ac:picMk id="3" creationId="{9230E1C3-9F84-4C45-89D6-8DC338EA6497}"/>
          </ac:picMkLst>
        </pc:picChg>
        <pc:picChg chg="del">
          <ac:chgData name="Magd NAGUI" userId="9400200f-dbcf-4b57-9ed9-a60728b9d803" providerId="ADAL" clId="{80D4DD8B-9A8B-4ACA-B084-474173BDCFCA}" dt="2021-01-30T08:24:44.351" v="729" actId="478"/>
          <ac:picMkLst>
            <pc:docMk/>
            <pc:sldMk cId="826290072" sldId="931"/>
            <ac:picMk id="5" creationId="{A24AA095-E7C6-4F79-BE9C-A68B82968D37}"/>
          </ac:picMkLst>
        </pc:picChg>
        <pc:picChg chg="del">
          <ac:chgData name="Magd NAGUI" userId="9400200f-dbcf-4b57-9ed9-a60728b9d803" providerId="ADAL" clId="{80D4DD8B-9A8B-4ACA-B084-474173BDCFCA}" dt="2021-01-30T08:24:51.227" v="733" actId="478"/>
          <ac:picMkLst>
            <pc:docMk/>
            <pc:sldMk cId="826290072" sldId="931"/>
            <ac:picMk id="10" creationId="{2DD78563-0C07-4C72-86CC-A8B706C7056F}"/>
          </ac:picMkLst>
        </pc:picChg>
      </pc:sldChg>
      <pc:sldChg chg="addSp delSp modSp add mod">
        <pc:chgData name="Magd NAGUI" userId="9400200f-dbcf-4b57-9ed9-a60728b9d803" providerId="ADAL" clId="{80D4DD8B-9A8B-4ACA-B084-474173BDCFCA}" dt="2021-01-30T09:03:58.752" v="2696" actId="20577"/>
        <pc:sldMkLst>
          <pc:docMk/>
          <pc:sldMk cId="3147452673" sldId="932"/>
        </pc:sldMkLst>
        <pc:spChg chg="mod">
          <ac:chgData name="Magd NAGUI" userId="9400200f-dbcf-4b57-9ed9-a60728b9d803" providerId="ADAL" clId="{80D4DD8B-9A8B-4ACA-B084-474173BDCFCA}" dt="2021-01-30T08:22:36.746" v="715" actId="20577"/>
          <ac:spMkLst>
            <pc:docMk/>
            <pc:sldMk cId="3147452673" sldId="932"/>
            <ac:spMk id="2" creationId="{6AB6A0B1-D906-433F-9837-7DBEF8922B11}"/>
          </ac:spMkLst>
        </pc:spChg>
        <pc:spChg chg="mod">
          <ac:chgData name="Magd NAGUI" userId="9400200f-dbcf-4b57-9ed9-a60728b9d803" providerId="ADAL" clId="{80D4DD8B-9A8B-4ACA-B084-474173BDCFCA}" dt="2021-01-30T08:23:17.460" v="723" actId="26606"/>
          <ac:spMkLst>
            <pc:docMk/>
            <pc:sldMk cId="3147452673" sldId="932"/>
            <ac:spMk id="6" creationId="{ED3EF6A2-6611-4DA9-BB5C-6C1F1B675F15}"/>
          </ac:spMkLst>
        </pc:spChg>
        <pc:spChg chg="mod">
          <ac:chgData name="Magd NAGUI" userId="9400200f-dbcf-4b57-9ed9-a60728b9d803" providerId="ADAL" clId="{80D4DD8B-9A8B-4ACA-B084-474173BDCFCA}" dt="2021-01-30T09:03:58.752" v="2696" actId="20577"/>
          <ac:spMkLst>
            <pc:docMk/>
            <pc:sldMk cId="3147452673" sldId="932"/>
            <ac:spMk id="13" creationId="{A079F21E-1BF1-4EB4-B808-83380759AA75}"/>
          </ac:spMkLst>
        </pc:spChg>
        <pc:spChg chg="add del">
          <ac:chgData name="Magd NAGUI" userId="9400200f-dbcf-4b57-9ed9-a60728b9d803" providerId="ADAL" clId="{80D4DD8B-9A8B-4ACA-B084-474173BDCFCA}" dt="2021-01-30T08:23:14.549" v="720" actId="26606"/>
          <ac:spMkLst>
            <pc:docMk/>
            <pc:sldMk cId="3147452673" sldId="932"/>
            <ac:spMk id="18" creationId="{4038CB10-1F5C-4D54-9DF7-12586DE5B007}"/>
          </ac:spMkLst>
        </pc:spChg>
        <pc:spChg chg="add del">
          <ac:chgData name="Magd NAGUI" userId="9400200f-dbcf-4b57-9ed9-a60728b9d803" providerId="ADAL" clId="{80D4DD8B-9A8B-4ACA-B084-474173BDCFCA}" dt="2021-01-30T08:23:14.549" v="720" actId="26606"/>
          <ac:spMkLst>
            <pc:docMk/>
            <pc:sldMk cId="3147452673" sldId="932"/>
            <ac:spMk id="20" creationId="{33B81349-3A7E-4A66-9ED9-66E6F8E29C4A}"/>
          </ac:spMkLst>
        </pc:spChg>
        <pc:spChg chg="add del">
          <ac:chgData name="Magd NAGUI" userId="9400200f-dbcf-4b57-9ed9-a60728b9d803" providerId="ADAL" clId="{80D4DD8B-9A8B-4ACA-B084-474173BDCFCA}" dt="2021-01-30T08:23:14.549" v="720" actId="26606"/>
          <ac:spMkLst>
            <pc:docMk/>
            <pc:sldMk cId="3147452673" sldId="932"/>
            <ac:spMk id="22" creationId="{4A37A7FF-19A5-40D8-8D0C-E780CBD33087}"/>
          </ac:spMkLst>
        </pc:spChg>
        <pc:spChg chg="add del">
          <ac:chgData name="Magd NAGUI" userId="9400200f-dbcf-4b57-9ed9-a60728b9d803" providerId="ADAL" clId="{80D4DD8B-9A8B-4ACA-B084-474173BDCFCA}" dt="2021-01-30T08:23:14.549" v="720" actId="26606"/>
          <ac:spMkLst>
            <pc:docMk/>
            <pc:sldMk cId="3147452673" sldId="932"/>
            <ac:spMk id="24" creationId="{73ED6512-6858-4552-B699-9A97FE9A4EA2}"/>
          </ac:spMkLst>
        </pc:spChg>
        <pc:spChg chg="add del">
          <ac:chgData name="Magd NAGUI" userId="9400200f-dbcf-4b57-9ed9-a60728b9d803" providerId="ADAL" clId="{80D4DD8B-9A8B-4ACA-B084-474173BDCFCA}" dt="2021-01-30T08:23:17.450" v="722" actId="26606"/>
          <ac:spMkLst>
            <pc:docMk/>
            <pc:sldMk cId="3147452673" sldId="932"/>
            <ac:spMk id="26" creationId="{4038CB10-1F5C-4D54-9DF7-12586DE5B007}"/>
          </ac:spMkLst>
        </pc:spChg>
        <pc:spChg chg="add del">
          <ac:chgData name="Magd NAGUI" userId="9400200f-dbcf-4b57-9ed9-a60728b9d803" providerId="ADAL" clId="{80D4DD8B-9A8B-4ACA-B084-474173BDCFCA}" dt="2021-01-30T08:23:17.450" v="722" actId="26606"/>
          <ac:spMkLst>
            <pc:docMk/>
            <pc:sldMk cId="3147452673" sldId="932"/>
            <ac:spMk id="27" creationId="{73ED6512-6858-4552-B699-9A97FE9A4EA2}"/>
          </ac:spMkLst>
        </pc:spChg>
        <pc:spChg chg="add del">
          <ac:chgData name="Magd NAGUI" userId="9400200f-dbcf-4b57-9ed9-a60728b9d803" providerId="ADAL" clId="{80D4DD8B-9A8B-4ACA-B084-474173BDCFCA}" dt="2021-01-30T08:25:50.433" v="739" actId="26606"/>
          <ac:spMkLst>
            <pc:docMk/>
            <pc:sldMk cId="3147452673" sldId="932"/>
            <ac:spMk id="29" creationId="{4038CB10-1F5C-4D54-9DF7-12586DE5B007}"/>
          </ac:spMkLst>
        </pc:spChg>
        <pc:spChg chg="add del">
          <ac:chgData name="Magd NAGUI" userId="9400200f-dbcf-4b57-9ed9-a60728b9d803" providerId="ADAL" clId="{80D4DD8B-9A8B-4ACA-B084-474173BDCFCA}" dt="2021-01-30T08:25:50.433" v="739" actId="26606"/>
          <ac:spMkLst>
            <pc:docMk/>
            <pc:sldMk cId="3147452673" sldId="932"/>
            <ac:spMk id="30" creationId="{33B81349-3A7E-4A66-9ED9-66E6F8E29C4A}"/>
          </ac:spMkLst>
        </pc:spChg>
        <pc:spChg chg="add del">
          <ac:chgData name="Magd NAGUI" userId="9400200f-dbcf-4b57-9ed9-a60728b9d803" providerId="ADAL" clId="{80D4DD8B-9A8B-4ACA-B084-474173BDCFCA}" dt="2021-01-30T08:25:50.433" v="739" actId="26606"/>
          <ac:spMkLst>
            <pc:docMk/>
            <pc:sldMk cId="3147452673" sldId="932"/>
            <ac:spMk id="31" creationId="{4A37A7FF-19A5-40D8-8D0C-E780CBD33087}"/>
          </ac:spMkLst>
        </pc:spChg>
        <pc:spChg chg="add del">
          <ac:chgData name="Magd NAGUI" userId="9400200f-dbcf-4b57-9ed9-a60728b9d803" providerId="ADAL" clId="{80D4DD8B-9A8B-4ACA-B084-474173BDCFCA}" dt="2021-01-30T08:25:50.433" v="739" actId="26606"/>
          <ac:spMkLst>
            <pc:docMk/>
            <pc:sldMk cId="3147452673" sldId="932"/>
            <ac:spMk id="32" creationId="{73ED6512-6858-4552-B699-9A97FE9A4EA2}"/>
          </ac:spMkLst>
        </pc:spChg>
        <pc:spChg chg="add">
          <ac:chgData name="Magd NAGUI" userId="9400200f-dbcf-4b57-9ed9-a60728b9d803" providerId="ADAL" clId="{80D4DD8B-9A8B-4ACA-B084-474173BDCFCA}" dt="2021-01-30T08:25:50.433" v="739" actId="26606"/>
          <ac:spMkLst>
            <pc:docMk/>
            <pc:sldMk cId="3147452673" sldId="932"/>
            <ac:spMk id="37" creationId="{4038CB10-1F5C-4D54-9DF7-12586DE5B007}"/>
          </ac:spMkLst>
        </pc:spChg>
        <pc:spChg chg="add">
          <ac:chgData name="Magd NAGUI" userId="9400200f-dbcf-4b57-9ed9-a60728b9d803" providerId="ADAL" clId="{80D4DD8B-9A8B-4ACA-B084-474173BDCFCA}" dt="2021-01-30T08:25:50.433" v="739" actId="26606"/>
          <ac:spMkLst>
            <pc:docMk/>
            <pc:sldMk cId="3147452673" sldId="932"/>
            <ac:spMk id="39" creationId="{33B81349-3A7E-4A66-9ED9-66E6F8E29C4A}"/>
          </ac:spMkLst>
        </pc:spChg>
        <pc:spChg chg="add">
          <ac:chgData name="Magd NAGUI" userId="9400200f-dbcf-4b57-9ed9-a60728b9d803" providerId="ADAL" clId="{80D4DD8B-9A8B-4ACA-B084-474173BDCFCA}" dt="2021-01-30T08:25:50.433" v="739" actId="26606"/>
          <ac:spMkLst>
            <pc:docMk/>
            <pc:sldMk cId="3147452673" sldId="932"/>
            <ac:spMk id="41" creationId="{4A37A7FF-19A5-40D8-8D0C-E780CBD33087}"/>
          </ac:spMkLst>
        </pc:spChg>
        <pc:spChg chg="add">
          <ac:chgData name="Magd NAGUI" userId="9400200f-dbcf-4b57-9ed9-a60728b9d803" providerId="ADAL" clId="{80D4DD8B-9A8B-4ACA-B084-474173BDCFCA}" dt="2021-01-30T08:25:50.433" v="739" actId="26606"/>
          <ac:spMkLst>
            <pc:docMk/>
            <pc:sldMk cId="3147452673" sldId="932"/>
            <ac:spMk id="43" creationId="{73ED6512-6858-4552-B699-9A97FE9A4EA2}"/>
          </ac:spMkLst>
        </pc:spChg>
        <pc:picChg chg="add mod ord">
          <ac:chgData name="Magd NAGUI" userId="9400200f-dbcf-4b57-9ed9-a60728b9d803" providerId="ADAL" clId="{80D4DD8B-9A8B-4ACA-B084-474173BDCFCA}" dt="2021-01-30T08:23:17.460" v="723" actId="26606"/>
          <ac:picMkLst>
            <pc:docMk/>
            <pc:sldMk cId="3147452673" sldId="932"/>
            <ac:picMk id="4" creationId="{5001E4DE-9904-4D8C-AA27-113EE83B2A88}"/>
          </ac:picMkLst>
        </pc:picChg>
        <pc:picChg chg="del">
          <ac:chgData name="Magd NAGUI" userId="9400200f-dbcf-4b57-9ed9-a60728b9d803" providerId="ADAL" clId="{80D4DD8B-9A8B-4ACA-B084-474173BDCFCA}" dt="2021-01-30T08:23:07.516" v="717" actId="478"/>
          <ac:picMkLst>
            <pc:docMk/>
            <pc:sldMk cId="3147452673" sldId="932"/>
            <ac:picMk id="5" creationId="{A24AA095-E7C6-4F79-BE9C-A68B82968D37}"/>
          </ac:picMkLst>
        </pc:picChg>
        <pc:picChg chg="add mod ord">
          <ac:chgData name="Magd NAGUI" userId="9400200f-dbcf-4b57-9ed9-a60728b9d803" providerId="ADAL" clId="{80D4DD8B-9A8B-4ACA-B084-474173BDCFCA}" dt="2021-01-30T08:25:50.433" v="739" actId="26606"/>
          <ac:picMkLst>
            <pc:docMk/>
            <pc:sldMk cId="3147452673" sldId="932"/>
            <ac:picMk id="8" creationId="{31999C43-B9E7-41AB-8C50-ECE3EF889D1E}"/>
          </ac:picMkLst>
        </pc:picChg>
        <pc:picChg chg="del mod">
          <ac:chgData name="Magd NAGUI" userId="9400200f-dbcf-4b57-9ed9-a60728b9d803" providerId="ADAL" clId="{80D4DD8B-9A8B-4ACA-B084-474173BDCFCA}" dt="2021-01-30T08:25:46.217" v="738" actId="478"/>
          <ac:picMkLst>
            <pc:docMk/>
            <pc:sldMk cId="3147452673" sldId="932"/>
            <ac:picMk id="10" creationId="{2DD78563-0C07-4C72-86CC-A8B706C7056F}"/>
          </ac:picMkLst>
        </pc:picChg>
      </pc:sldChg>
      <pc:sldChg chg="addSp delSp modSp add mod">
        <pc:chgData name="Magd NAGUI" userId="9400200f-dbcf-4b57-9ed9-a60728b9d803" providerId="ADAL" clId="{80D4DD8B-9A8B-4ACA-B084-474173BDCFCA}" dt="2021-01-30T08:31:11.739" v="1216" actId="26606"/>
        <pc:sldMkLst>
          <pc:docMk/>
          <pc:sldMk cId="798228105" sldId="933"/>
        </pc:sldMkLst>
        <pc:spChg chg="mod">
          <ac:chgData name="Magd NAGUI" userId="9400200f-dbcf-4b57-9ed9-a60728b9d803" providerId="ADAL" clId="{80D4DD8B-9A8B-4ACA-B084-474173BDCFCA}" dt="2021-01-30T08:28:43.083" v="953" actId="20577"/>
          <ac:spMkLst>
            <pc:docMk/>
            <pc:sldMk cId="798228105" sldId="933"/>
            <ac:spMk id="2" creationId="{6AB6A0B1-D906-433F-9837-7DBEF8922B11}"/>
          </ac:spMkLst>
        </pc:spChg>
        <pc:spChg chg="mod">
          <ac:chgData name="Magd NAGUI" userId="9400200f-dbcf-4b57-9ed9-a60728b9d803" providerId="ADAL" clId="{80D4DD8B-9A8B-4ACA-B084-474173BDCFCA}" dt="2021-01-30T08:31:11.739" v="1216" actId="26606"/>
          <ac:spMkLst>
            <pc:docMk/>
            <pc:sldMk cId="798228105" sldId="933"/>
            <ac:spMk id="6" creationId="{ED3EF6A2-6611-4DA9-BB5C-6C1F1B675F15}"/>
          </ac:spMkLst>
        </pc:spChg>
        <pc:spChg chg="mod">
          <ac:chgData name="Magd NAGUI" userId="9400200f-dbcf-4b57-9ed9-a60728b9d803" providerId="ADAL" clId="{80D4DD8B-9A8B-4ACA-B084-474173BDCFCA}" dt="2021-01-30T08:31:11.739" v="1216" actId="26606"/>
          <ac:spMkLst>
            <pc:docMk/>
            <pc:sldMk cId="798228105" sldId="933"/>
            <ac:spMk id="13" creationId="{A079F21E-1BF1-4EB4-B808-83380759AA75}"/>
          </ac:spMkLst>
        </pc:spChg>
        <pc:spChg chg="add del">
          <ac:chgData name="Magd NAGUI" userId="9400200f-dbcf-4b57-9ed9-a60728b9d803" providerId="ADAL" clId="{80D4DD8B-9A8B-4ACA-B084-474173BDCFCA}" dt="2021-01-30T08:31:11.739" v="1215" actId="26606"/>
          <ac:spMkLst>
            <pc:docMk/>
            <pc:sldMk cId="798228105" sldId="933"/>
            <ac:spMk id="18" creationId="{4038CB10-1F5C-4D54-9DF7-12586DE5B007}"/>
          </ac:spMkLst>
        </pc:spChg>
        <pc:spChg chg="add del">
          <ac:chgData name="Magd NAGUI" userId="9400200f-dbcf-4b57-9ed9-a60728b9d803" providerId="ADAL" clId="{80D4DD8B-9A8B-4ACA-B084-474173BDCFCA}" dt="2021-01-30T08:31:11.739" v="1215" actId="26606"/>
          <ac:spMkLst>
            <pc:docMk/>
            <pc:sldMk cId="798228105" sldId="933"/>
            <ac:spMk id="20" creationId="{33B81349-3A7E-4A66-9ED9-66E6F8E29C4A}"/>
          </ac:spMkLst>
        </pc:spChg>
        <pc:spChg chg="add del">
          <ac:chgData name="Magd NAGUI" userId="9400200f-dbcf-4b57-9ed9-a60728b9d803" providerId="ADAL" clId="{80D4DD8B-9A8B-4ACA-B084-474173BDCFCA}" dt="2021-01-30T08:31:11.739" v="1215" actId="26606"/>
          <ac:spMkLst>
            <pc:docMk/>
            <pc:sldMk cId="798228105" sldId="933"/>
            <ac:spMk id="22" creationId="{4A37A7FF-19A5-40D8-8D0C-E780CBD33087}"/>
          </ac:spMkLst>
        </pc:spChg>
        <pc:spChg chg="add del">
          <ac:chgData name="Magd NAGUI" userId="9400200f-dbcf-4b57-9ed9-a60728b9d803" providerId="ADAL" clId="{80D4DD8B-9A8B-4ACA-B084-474173BDCFCA}" dt="2021-01-30T08:31:11.739" v="1215" actId="26606"/>
          <ac:spMkLst>
            <pc:docMk/>
            <pc:sldMk cId="798228105" sldId="933"/>
            <ac:spMk id="24" creationId="{73ED6512-6858-4552-B699-9A97FE9A4EA2}"/>
          </ac:spMkLst>
        </pc:spChg>
        <pc:spChg chg="add">
          <ac:chgData name="Magd NAGUI" userId="9400200f-dbcf-4b57-9ed9-a60728b9d803" providerId="ADAL" clId="{80D4DD8B-9A8B-4ACA-B084-474173BDCFCA}" dt="2021-01-30T08:31:11.739" v="1216" actId="26606"/>
          <ac:spMkLst>
            <pc:docMk/>
            <pc:sldMk cId="798228105" sldId="933"/>
            <ac:spMk id="26" creationId="{4038CB10-1F5C-4D54-9DF7-12586DE5B007}"/>
          </ac:spMkLst>
        </pc:spChg>
        <pc:spChg chg="add">
          <ac:chgData name="Magd NAGUI" userId="9400200f-dbcf-4b57-9ed9-a60728b9d803" providerId="ADAL" clId="{80D4DD8B-9A8B-4ACA-B084-474173BDCFCA}" dt="2021-01-30T08:31:11.739" v="1216" actId="26606"/>
          <ac:spMkLst>
            <pc:docMk/>
            <pc:sldMk cId="798228105" sldId="933"/>
            <ac:spMk id="27" creationId="{73ED6512-6858-4552-B699-9A97FE9A4EA2}"/>
          </ac:spMkLst>
        </pc:spChg>
        <pc:picChg chg="mod ord">
          <ac:chgData name="Magd NAGUI" userId="9400200f-dbcf-4b57-9ed9-a60728b9d803" providerId="ADAL" clId="{80D4DD8B-9A8B-4ACA-B084-474173BDCFCA}" dt="2021-01-30T08:31:11.739" v="1216" actId="26606"/>
          <ac:picMkLst>
            <pc:docMk/>
            <pc:sldMk cId="798228105" sldId="933"/>
            <ac:picMk id="4" creationId="{5001E4DE-9904-4D8C-AA27-113EE83B2A88}"/>
          </ac:picMkLst>
        </pc:picChg>
        <pc:picChg chg="mod">
          <ac:chgData name="Magd NAGUI" userId="9400200f-dbcf-4b57-9ed9-a60728b9d803" providerId="ADAL" clId="{80D4DD8B-9A8B-4ACA-B084-474173BDCFCA}" dt="2021-01-30T08:31:11.739" v="1216" actId="26606"/>
          <ac:picMkLst>
            <pc:docMk/>
            <pc:sldMk cId="798228105" sldId="933"/>
            <ac:picMk id="8" creationId="{31999C43-B9E7-41AB-8C50-ECE3EF889D1E}"/>
          </ac:picMkLst>
        </pc:picChg>
      </pc:sldChg>
      <pc:sldChg chg="addSp modSp add mod">
        <pc:chgData name="Magd NAGUI" userId="9400200f-dbcf-4b57-9ed9-a60728b9d803" providerId="ADAL" clId="{80D4DD8B-9A8B-4ACA-B084-474173BDCFCA}" dt="2021-01-30T08:32:39.008" v="1425" actId="26606"/>
        <pc:sldMkLst>
          <pc:docMk/>
          <pc:sldMk cId="2651555957" sldId="934"/>
        </pc:sldMkLst>
        <pc:spChg chg="mod">
          <ac:chgData name="Magd NAGUI" userId="9400200f-dbcf-4b57-9ed9-a60728b9d803" providerId="ADAL" clId="{80D4DD8B-9A8B-4ACA-B084-474173BDCFCA}" dt="2021-01-30T08:32:39.008" v="1425" actId="26606"/>
          <ac:spMkLst>
            <pc:docMk/>
            <pc:sldMk cId="2651555957" sldId="934"/>
            <ac:spMk id="6" creationId="{ED3EF6A2-6611-4DA9-BB5C-6C1F1B675F15}"/>
          </ac:spMkLst>
        </pc:spChg>
        <pc:spChg chg="mod">
          <ac:chgData name="Magd NAGUI" userId="9400200f-dbcf-4b57-9ed9-a60728b9d803" providerId="ADAL" clId="{80D4DD8B-9A8B-4ACA-B084-474173BDCFCA}" dt="2021-01-30T08:32:39.008" v="1425" actId="26606"/>
          <ac:spMkLst>
            <pc:docMk/>
            <pc:sldMk cId="2651555957" sldId="934"/>
            <ac:spMk id="13" creationId="{A079F21E-1BF1-4EB4-B808-83380759AA75}"/>
          </ac:spMkLst>
        </pc:spChg>
        <pc:spChg chg="add">
          <ac:chgData name="Magd NAGUI" userId="9400200f-dbcf-4b57-9ed9-a60728b9d803" providerId="ADAL" clId="{80D4DD8B-9A8B-4ACA-B084-474173BDCFCA}" dt="2021-01-30T08:32:39.008" v="1425" actId="26606"/>
          <ac:spMkLst>
            <pc:docMk/>
            <pc:sldMk cId="2651555957" sldId="934"/>
            <ac:spMk id="18" creationId="{4038CB10-1F5C-4D54-9DF7-12586DE5B007}"/>
          </ac:spMkLst>
        </pc:spChg>
        <pc:spChg chg="add">
          <ac:chgData name="Magd NAGUI" userId="9400200f-dbcf-4b57-9ed9-a60728b9d803" providerId="ADAL" clId="{80D4DD8B-9A8B-4ACA-B084-474173BDCFCA}" dt="2021-01-30T08:32:39.008" v="1425" actId="26606"/>
          <ac:spMkLst>
            <pc:docMk/>
            <pc:sldMk cId="2651555957" sldId="934"/>
            <ac:spMk id="20" creationId="{33B81349-3A7E-4A66-9ED9-66E6F8E29C4A}"/>
          </ac:spMkLst>
        </pc:spChg>
        <pc:spChg chg="add">
          <ac:chgData name="Magd NAGUI" userId="9400200f-dbcf-4b57-9ed9-a60728b9d803" providerId="ADAL" clId="{80D4DD8B-9A8B-4ACA-B084-474173BDCFCA}" dt="2021-01-30T08:32:39.008" v="1425" actId="26606"/>
          <ac:spMkLst>
            <pc:docMk/>
            <pc:sldMk cId="2651555957" sldId="934"/>
            <ac:spMk id="22" creationId="{4A37A7FF-19A5-40D8-8D0C-E780CBD33087}"/>
          </ac:spMkLst>
        </pc:spChg>
        <pc:spChg chg="add">
          <ac:chgData name="Magd NAGUI" userId="9400200f-dbcf-4b57-9ed9-a60728b9d803" providerId="ADAL" clId="{80D4DD8B-9A8B-4ACA-B084-474173BDCFCA}" dt="2021-01-30T08:32:39.008" v="1425" actId="26606"/>
          <ac:spMkLst>
            <pc:docMk/>
            <pc:sldMk cId="2651555957" sldId="934"/>
            <ac:spMk id="24" creationId="{73ED6512-6858-4552-B699-9A97FE9A4EA2}"/>
          </ac:spMkLst>
        </pc:spChg>
        <pc:picChg chg="mod">
          <ac:chgData name="Magd NAGUI" userId="9400200f-dbcf-4b57-9ed9-a60728b9d803" providerId="ADAL" clId="{80D4DD8B-9A8B-4ACA-B084-474173BDCFCA}" dt="2021-01-30T08:32:39.008" v="1425" actId="26606"/>
          <ac:picMkLst>
            <pc:docMk/>
            <pc:sldMk cId="2651555957" sldId="934"/>
            <ac:picMk id="4" creationId="{5001E4DE-9904-4D8C-AA27-113EE83B2A88}"/>
          </ac:picMkLst>
        </pc:picChg>
        <pc:picChg chg="mod ord">
          <ac:chgData name="Magd NAGUI" userId="9400200f-dbcf-4b57-9ed9-a60728b9d803" providerId="ADAL" clId="{80D4DD8B-9A8B-4ACA-B084-474173BDCFCA}" dt="2021-01-30T08:32:39.008" v="1425" actId="26606"/>
          <ac:picMkLst>
            <pc:docMk/>
            <pc:sldMk cId="2651555957" sldId="934"/>
            <ac:picMk id="8" creationId="{31999C43-B9E7-41AB-8C50-ECE3EF889D1E}"/>
          </ac:picMkLst>
        </pc:picChg>
      </pc:sldChg>
      <pc:sldChg chg="addSp delSp modSp add mod setBg setClrOvrMap">
        <pc:chgData name="Magd NAGUI" userId="9400200f-dbcf-4b57-9ed9-a60728b9d803" providerId="ADAL" clId="{80D4DD8B-9A8B-4ACA-B084-474173BDCFCA}" dt="2021-01-30T08:58:58.137" v="2687" actId="1076"/>
        <pc:sldMkLst>
          <pc:docMk/>
          <pc:sldMk cId="2188561318" sldId="935"/>
        </pc:sldMkLst>
        <pc:spChg chg="mod ord">
          <ac:chgData name="Magd NAGUI" userId="9400200f-dbcf-4b57-9ed9-a60728b9d803" providerId="ADAL" clId="{80D4DD8B-9A8B-4ACA-B084-474173BDCFCA}" dt="2021-01-30T08:58:58.137" v="2687" actId="1076"/>
          <ac:spMkLst>
            <pc:docMk/>
            <pc:sldMk cId="2188561318" sldId="935"/>
            <ac:spMk id="2" creationId="{6AB6A0B1-D906-433F-9837-7DBEF8922B11}"/>
          </ac:spMkLst>
        </pc:spChg>
        <pc:spChg chg="mod ord">
          <ac:chgData name="Magd NAGUI" userId="9400200f-dbcf-4b57-9ed9-a60728b9d803" providerId="ADAL" clId="{80D4DD8B-9A8B-4ACA-B084-474173BDCFCA}" dt="2021-01-30T08:58:10.565" v="2665" actId="26606"/>
          <ac:spMkLst>
            <pc:docMk/>
            <pc:sldMk cId="2188561318" sldId="935"/>
            <ac:spMk id="6" creationId="{ED3EF6A2-6611-4DA9-BB5C-6C1F1B675F15}"/>
          </ac:spMkLst>
        </pc:spChg>
        <pc:spChg chg="mod ord">
          <ac:chgData name="Magd NAGUI" userId="9400200f-dbcf-4b57-9ed9-a60728b9d803" providerId="ADAL" clId="{80D4DD8B-9A8B-4ACA-B084-474173BDCFCA}" dt="2021-01-30T08:58:53.234" v="2686" actId="403"/>
          <ac:spMkLst>
            <pc:docMk/>
            <pc:sldMk cId="2188561318" sldId="935"/>
            <ac:spMk id="13" creationId="{A079F21E-1BF1-4EB4-B808-83380759AA75}"/>
          </ac:spMkLst>
        </pc:spChg>
        <pc:spChg chg="add del">
          <ac:chgData name="Magd NAGUI" userId="9400200f-dbcf-4b57-9ed9-a60728b9d803" providerId="ADAL" clId="{80D4DD8B-9A8B-4ACA-B084-474173BDCFCA}" dt="2021-01-30T08:58:10.565" v="2665" actId="26606"/>
          <ac:spMkLst>
            <pc:docMk/>
            <pc:sldMk cId="2188561318" sldId="935"/>
            <ac:spMk id="18" creationId="{4038CB10-1F5C-4D54-9DF7-12586DE5B007}"/>
          </ac:spMkLst>
        </pc:spChg>
        <pc:spChg chg="add del">
          <ac:chgData name="Magd NAGUI" userId="9400200f-dbcf-4b57-9ed9-a60728b9d803" providerId="ADAL" clId="{80D4DD8B-9A8B-4ACA-B084-474173BDCFCA}" dt="2021-01-30T08:58:10.565" v="2665" actId="26606"/>
          <ac:spMkLst>
            <pc:docMk/>
            <pc:sldMk cId="2188561318" sldId="935"/>
            <ac:spMk id="20" creationId="{33B81349-3A7E-4A66-9ED9-66E6F8E29C4A}"/>
          </ac:spMkLst>
        </pc:spChg>
        <pc:spChg chg="add del">
          <ac:chgData name="Magd NAGUI" userId="9400200f-dbcf-4b57-9ed9-a60728b9d803" providerId="ADAL" clId="{80D4DD8B-9A8B-4ACA-B084-474173BDCFCA}" dt="2021-01-30T08:58:10.565" v="2665" actId="26606"/>
          <ac:spMkLst>
            <pc:docMk/>
            <pc:sldMk cId="2188561318" sldId="935"/>
            <ac:spMk id="22" creationId="{4A37A7FF-19A5-40D8-8D0C-E780CBD33087}"/>
          </ac:spMkLst>
        </pc:spChg>
        <pc:spChg chg="add del">
          <ac:chgData name="Magd NAGUI" userId="9400200f-dbcf-4b57-9ed9-a60728b9d803" providerId="ADAL" clId="{80D4DD8B-9A8B-4ACA-B084-474173BDCFCA}" dt="2021-01-30T08:58:10.565" v="2665" actId="26606"/>
          <ac:spMkLst>
            <pc:docMk/>
            <pc:sldMk cId="2188561318" sldId="935"/>
            <ac:spMk id="24" creationId="{73ED6512-6858-4552-B699-9A97FE9A4EA2}"/>
          </ac:spMkLst>
        </pc:spChg>
        <pc:spChg chg="add del">
          <ac:chgData name="Magd NAGUI" userId="9400200f-dbcf-4b57-9ed9-a60728b9d803" providerId="ADAL" clId="{80D4DD8B-9A8B-4ACA-B084-474173BDCFCA}" dt="2021-01-30T08:58:10.565" v="2664" actId="26606"/>
          <ac:spMkLst>
            <pc:docMk/>
            <pc:sldMk cId="2188561318" sldId="935"/>
            <ac:spMk id="26" creationId="{0EFD753D-6A49-46DD-9E82-AA6E2C62B461}"/>
          </ac:spMkLst>
        </pc:spChg>
        <pc:spChg chg="add del">
          <ac:chgData name="Magd NAGUI" userId="9400200f-dbcf-4b57-9ed9-a60728b9d803" providerId="ADAL" clId="{80D4DD8B-9A8B-4ACA-B084-474173BDCFCA}" dt="2021-01-30T08:58:10.565" v="2664" actId="26606"/>
          <ac:spMkLst>
            <pc:docMk/>
            <pc:sldMk cId="2188561318" sldId="935"/>
            <ac:spMk id="27" creationId="{138A5824-1F4A-4EE7-BC13-5BB48FC0809B}"/>
          </ac:spMkLst>
        </pc:spChg>
        <pc:spChg chg="add del">
          <ac:chgData name="Magd NAGUI" userId="9400200f-dbcf-4b57-9ed9-a60728b9d803" providerId="ADAL" clId="{80D4DD8B-9A8B-4ACA-B084-474173BDCFCA}" dt="2021-01-30T08:58:10.565" v="2664" actId="26606"/>
          <ac:spMkLst>
            <pc:docMk/>
            <pc:sldMk cId="2188561318" sldId="935"/>
            <ac:spMk id="28" creationId="{0F8BFD3B-29FB-4A95-BB51-220F8A6C5746}"/>
          </ac:spMkLst>
        </pc:spChg>
        <pc:spChg chg="add del">
          <ac:chgData name="Magd NAGUI" userId="9400200f-dbcf-4b57-9ed9-a60728b9d803" providerId="ADAL" clId="{80D4DD8B-9A8B-4ACA-B084-474173BDCFCA}" dt="2021-01-30T08:58:05.212" v="2658" actId="26606"/>
          <ac:spMkLst>
            <pc:docMk/>
            <pc:sldMk cId="2188561318" sldId="935"/>
            <ac:spMk id="29" creationId="{5CB593EA-2F98-479F-B4C4-F366571FA64D}"/>
          </ac:spMkLst>
        </pc:spChg>
        <pc:spChg chg="add">
          <ac:chgData name="Magd NAGUI" userId="9400200f-dbcf-4b57-9ed9-a60728b9d803" providerId="ADAL" clId="{80D4DD8B-9A8B-4ACA-B084-474173BDCFCA}" dt="2021-01-30T08:58:10.565" v="2665" actId="26606"/>
          <ac:spMkLst>
            <pc:docMk/>
            <pc:sldMk cId="2188561318" sldId="935"/>
            <ac:spMk id="30" creationId="{5CB593EA-2F98-479F-B4C4-F366571FA64D}"/>
          </ac:spMkLst>
        </pc:spChg>
        <pc:spChg chg="add del">
          <ac:chgData name="Magd NAGUI" userId="9400200f-dbcf-4b57-9ed9-a60728b9d803" providerId="ADAL" clId="{80D4DD8B-9A8B-4ACA-B084-474173BDCFCA}" dt="2021-01-30T08:58:05.212" v="2658" actId="26606"/>
          <ac:spMkLst>
            <pc:docMk/>
            <pc:sldMk cId="2188561318" sldId="935"/>
            <ac:spMk id="31" creationId="{39BEB6D0-9E4E-4221-93D1-74ABECEE9EFC}"/>
          </ac:spMkLst>
        </pc:spChg>
        <pc:spChg chg="add">
          <ac:chgData name="Magd NAGUI" userId="9400200f-dbcf-4b57-9ed9-a60728b9d803" providerId="ADAL" clId="{80D4DD8B-9A8B-4ACA-B084-474173BDCFCA}" dt="2021-01-30T08:58:10.565" v="2665" actId="26606"/>
          <ac:spMkLst>
            <pc:docMk/>
            <pc:sldMk cId="2188561318" sldId="935"/>
            <ac:spMk id="32" creationId="{39BEB6D0-9E4E-4221-93D1-74ABECEE9EFC}"/>
          </ac:spMkLst>
        </pc:spChg>
        <pc:spChg chg="add del">
          <ac:chgData name="Magd NAGUI" userId="9400200f-dbcf-4b57-9ed9-a60728b9d803" providerId="ADAL" clId="{80D4DD8B-9A8B-4ACA-B084-474173BDCFCA}" dt="2021-01-30T08:58:06.334" v="2660" actId="26606"/>
          <ac:spMkLst>
            <pc:docMk/>
            <pc:sldMk cId="2188561318" sldId="935"/>
            <ac:spMk id="33" creationId="{5CB593EA-2F98-479F-B4C4-F366571FA64D}"/>
          </ac:spMkLst>
        </pc:spChg>
        <pc:spChg chg="add del">
          <ac:chgData name="Magd NAGUI" userId="9400200f-dbcf-4b57-9ed9-a60728b9d803" providerId="ADAL" clId="{80D4DD8B-9A8B-4ACA-B084-474173BDCFCA}" dt="2021-01-30T08:58:06.334" v="2660" actId="26606"/>
          <ac:spMkLst>
            <pc:docMk/>
            <pc:sldMk cId="2188561318" sldId="935"/>
            <ac:spMk id="34" creationId="{39BEB6D0-9E4E-4221-93D1-74ABECEE9EFC}"/>
          </ac:spMkLst>
        </pc:spChg>
        <pc:picChg chg="del">
          <ac:chgData name="Magd NAGUI" userId="9400200f-dbcf-4b57-9ed9-a60728b9d803" providerId="ADAL" clId="{80D4DD8B-9A8B-4ACA-B084-474173BDCFCA}" dt="2021-01-30T08:35:38.491" v="1573" actId="478"/>
          <ac:picMkLst>
            <pc:docMk/>
            <pc:sldMk cId="2188561318" sldId="935"/>
            <ac:picMk id="4" creationId="{5001E4DE-9904-4D8C-AA27-113EE83B2A88}"/>
          </ac:picMkLst>
        </pc:picChg>
        <pc:picChg chg="add mod ord">
          <ac:chgData name="Magd NAGUI" userId="9400200f-dbcf-4b57-9ed9-a60728b9d803" providerId="ADAL" clId="{80D4DD8B-9A8B-4ACA-B084-474173BDCFCA}" dt="2021-01-30T08:58:10.565" v="2665" actId="26606"/>
          <ac:picMkLst>
            <pc:docMk/>
            <pc:sldMk cId="2188561318" sldId="935"/>
            <ac:picMk id="5" creationId="{182CF934-1C6B-472C-8B80-4853AF3ACD6D}"/>
          </ac:picMkLst>
        </pc:picChg>
        <pc:picChg chg="add mod ord">
          <ac:chgData name="Magd NAGUI" userId="9400200f-dbcf-4b57-9ed9-a60728b9d803" providerId="ADAL" clId="{80D4DD8B-9A8B-4ACA-B084-474173BDCFCA}" dt="2021-01-30T08:58:10.565" v="2665" actId="26606"/>
          <ac:picMkLst>
            <pc:docMk/>
            <pc:sldMk cId="2188561318" sldId="935"/>
            <ac:picMk id="7" creationId="{766E3C8D-3336-42E8-9B4E-73CC64E81B11}"/>
          </ac:picMkLst>
        </pc:picChg>
        <pc:picChg chg="del mod">
          <ac:chgData name="Magd NAGUI" userId="9400200f-dbcf-4b57-9ed9-a60728b9d803" providerId="ADAL" clId="{80D4DD8B-9A8B-4ACA-B084-474173BDCFCA}" dt="2021-01-30T08:33:21.322" v="1450" actId="478"/>
          <ac:picMkLst>
            <pc:docMk/>
            <pc:sldMk cId="2188561318" sldId="935"/>
            <ac:picMk id="8" creationId="{31999C43-B9E7-41AB-8C50-ECE3EF889D1E}"/>
          </ac:picMkLst>
        </pc:picChg>
        <pc:picChg chg="add del mod">
          <ac:chgData name="Magd NAGUI" userId="9400200f-dbcf-4b57-9ed9-a60728b9d803" providerId="ADAL" clId="{80D4DD8B-9A8B-4ACA-B084-474173BDCFCA}" dt="2021-01-30T08:36:47.066" v="1635"/>
          <ac:picMkLst>
            <pc:docMk/>
            <pc:sldMk cId="2188561318" sldId="935"/>
            <ac:picMk id="14" creationId="{26DE6152-4674-4471-87DC-007326607A10}"/>
          </ac:picMkLst>
        </pc:picChg>
        <pc:picChg chg="add mod ord">
          <ac:chgData name="Magd NAGUI" userId="9400200f-dbcf-4b57-9ed9-a60728b9d803" providerId="ADAL" clId="{80D4DD8B-9A8B-4ACA-B084-474173BDCFCA}" dt="2021-01-30T08:58:10.565" v="2664" actId="26606"/>
          <ac:picMkLst>
            <pc:docMk/>
            <pc:sldMk cId="2188561318" sldId="935"/>
            <ac:picMk id="15" creationId="{0294A725-097D-47DA-B63F-FD0F64D344E0}"/>
          </ac:picMkLst>
        </pc:picChg>
        <pc:picChg chg="add mod ord">
          <ac:chgData name="Magd NAGUI" userId="9400200f-dbcf-4b57-9ed9-a60728b9d803" providerId="ADAL" clId="{80D4DD8B-9A8B-4ACA-B084-474173BDCFCA}" dt="2021-01-30T08:58:10.565" v="2664" actId="26606"/>
          <ac:picMkLst>
            <pc:docMk/>
            <pc:sldMk cId="2188561318" sldId="935"/>
            <ac:picMk id="16" creationId="{D895BA7B-CE75-4D0F-840E-9BDF2A67291F}"/>
          </ac:picMkLst>
        </pc:picChg>
        <pc:picChg chg="add mod ord">
          <ac:chgData name="Magd NAGUI" userId="9400200f-dbcf-4b57-9ed9-a60728b9d803" providerId="ADAL" clId="{80D4DD8B-9A8B-4ACA-B084-474173BDCFCA}" dt="2021-01-30T08:58:10.565" v="2664" actId="26606"/>
          <ac:picMkLst>
            <pc:docMk/>
            <pc:sldMk cId="2188561318" sldId="935"/>
            <ac:picMk id="17" creationId="{70BE3A79-1B10-458E-BA3F-06830251A210}"/>
          </ac:picMkLst>
        </pc:picChg>
        <pc:picChg chg="add mod ord">
          <ac:chgData name="Magd NAGUI" userId="9400200f-dbcf-4b57-9ed9-a60728b9d803" providerId="ADAL" clId="{80D4DD8B-9A8B-4ACA-B084-474173BDCFCA}" dt="2021-01-30T08:58:10.565" v="2665" actId="26606"/>
          <ac:picMkLst>
            <pc:docMk/>
            <pc:sldMk cId="2188561318" sldId="935"/>
            <ac:picMk id="19" creationId="{DA72AA48-660F-499C-89F6-10F1760EB2A7}"/>
          </ac:picMkLst>
        </pc:picChg>
      </pc:sldChg>
      <pc:sldChg chg="addSp delSp modSp add mod">
        <pc:chgData name="Magd NAGUI" userId="9400200f-dbcf-4b57-9ed9-a60728b9d803" providerId="ADAL" clId="{80D4DD8B-9A8B-4ACA-B084-474173BDCFCA}" dt="2021-01-30T08:45:44.396" v="2152" actId="20577"/>
        <pc:sldMkLst>
          <pc:docMk/>
          <pc:sldMk cId="750772297" sldId="936"/>
        </pc:sldMkLst>
        <pc:spChg chg="mod">
          <ac:chgData name="Magd NAGUI" userId="9400200f-dbcf-4b57-9ed9-a60728b9d803" providerId="ADAL" clId="{80D4DD8B-9A8B-4ACA-B084-474173BDCFCA}" dt="2021-01-30T08:45:44.396" v="2152" actId="20577"/>
          <ac:spMkLst>
            <pc:docMk/>
            <pc:sldMk cId="750772297" sldId="936"/>
            <ac:spMk id="2" creationId="{6AB6A0B1-D906-433F-9837-7DBEF8922B11}"/>
          </ac:spMkLst>
        </pc:spChg>
        <pc:spChg chg="mod">
          <ac:chgData name="Magd NAGUI" userId="9400200f-dbcf-4b57-9ed9-a60728b9d803" providerId="ADAL" clId="{80D4DD8B-9A8B-4ACA-B084-474173BDCFCA}" dt="2021-01-30T08:42:30.806" v="1912" actId="26606"/>
          <ac:spMkLst>
            <pc:docMk/>
            <pc:sldMk cId="750772297" sldId="936"/>
            <ac:spMk id="6" creationId="{ED3EF6A2-6611-4DA9-BB5C-6C1F1B675F15}"/>
          </ac:spMkLst>
        </pc:spChg>
        <pc:spChg chg="add del mod">
          <ac:chgData name="Magd NAGUI" userId="9400200f-dbcf-4b57-9ed9-a60728b9d803" providerId="ADAL" clId="{80D4DD8B-9A8B-4ACA-B084-474173BDCFCA}" dt="2021-01-30T08:42:54.834" v="1956"/>
          <ac:spMkLst>
            <pc:docMk/>
            <pc:sldMk cId="750772297" sldId="936"/>
            <ac:spMk id="12" creationId="{86C19211-4268-4D35-8442-1FEE3D93FE22}"/>
          </ac:spMkLst>
        </pc:spChg>
        <pc:spChg chg="mod">
          <ac:chgData name="Magd NAGUI" userId="9400200f-dbcf-4b57-9ed9-a60728b9d803" providerId="ADAL" clId="{80D4DD8B-9A8B-4ACA-B084-474173BDCFCA}" dt="2021-01-30T08:42:49.969" v="1954" actId="20577"/>
          <ac:spMkLst>
            <pc:docMk/>
            <pc:sldMk cId="750772297" sldId="936"/>
            <ac:spMk id="13" creationId="{A079F21E-1BF1-4EB4-B808-83380759AA75}"/>
          </ac:spMkLst>
        </pc:spChg>
        <pc:spChg chg="add">
          <ac:chgData name="Magd NAGUI" userId="9400200f-dbcf-4b57-9ed9-a60728b9d803" providerId="ADAL" clId="{80D4DD8B-9A8B-4ACA-B084-474173BDCFCA}" dt="2021-01-30T08:42:30.806" v="1912" actId="26606"/>
          <ac:spMkLst>
            <pc:docMk/>
            <pc:sldMk cId="750772297" sldId="936"/>
            <ac:spMk id="18" creationId="{4038CB10-1F5C-4D54-9DF7-12586DE5B007}"/>
          </ac:spMkLst>
        </pc:spChg>
        <pc:spChg chg="add">
          <ac:chgData name="Magd NAGUI" userId="9400200f-dbcf-4b57-9ed9-a60728b9d803" providerId="ADAL" clId="{80D4DD8B-9A8B-4ACA-B084-474173BDCFCA}" dt="2021-01-30T08:42:30.806" v="1912" actId="26606"/>
          <ac:spMkLst>
            <pc:docMk/>
            <pc:sldMk cId="750772297" sldId="936"/>
            <ac:spMk id="20" creationId="{F48C0E4D-BD5E-4FDD-9B62-2B2940BFFB20}"/>
          </ac:spMkLst>
        </pc:spChg>
        <pc:spChg chg="add">
          <ac:chgData name="Magd NAGUI" userId="9400200f-dbcf-4b57-9ed9-a60728b9d803" providerId="ADAL" clId="{80D4DD8B-9A8B-4ACA-B084-474173BDCFCA}" dt="2021-01-30T08:42:30.806" v="1912" actId="26606"/>
          <ac:spMkLst>
            <pc:docMk/>
            <pc:sldMk cId="750772297" sldId="936"/>
            <ac:spMk id="22" creationId="{CAA0DA42-F6E1-48B7-B5ED-7C0C67DED72F}"/>
          </ac:spMkLst>
        </pc:spChg>
        <pc:spChg chg="add">
          <ac:chgData name="Magd NAGUI" userId="9400200f-dbcf-4b57-9ed9-a60728b9d803" providerId="ADAL" clId="{80D4DD8B-9A8B-4ACA-B084-474173BDCFCA}" dt="2021-01-30T08:42:30.806" v="1912" actId="26606"/>
          <ac:spMkLst>
            <pc:docMk/>
            <pc:sldMk cId="750772297" sldId="936"/>
            <ac:spMk id="24" creationId="{BB6BE08D-CDB9-4806-9C6E-8FD809D88BB5}"/>
          </ac:spMkLst>
        </pc:spChg>
        <pc:spChg chg="add">
          <ac:chgData name="Magd NAGUI" userId="9400200f-dbcf-4b57-9ed9-a60728b9d803" providerId="ADAL" clId="{80D4DD8B-9A8B-4ACA-B084-474173BDCFCA}" dt="2021-01-30T08:42:30.806" v="1912" actId="26606"/>
          <ac:spMkLst>
            <pc:docMk/>
            <pc:sldMk cId="750772297" sldId="936"/>
            <ac:spMk id="26" creationId="{CEFD8F0A-04C0-4F46-A992-D5CEA4F4C8FB}"/>
          </ac:spMkLst>
        </pc:spChg>
        <pc:spChg chg="add">
          <ac:chgData name="Magd NAGUI" userId="9400200f-dbcf-4b57-9ed9-a60728b9d803" providerId="ADAL" clId="{80D4DD8B-9A8B-4ACA-B084-474173BDCFCA}" dt="2021-01-30T08:42:30.806" v="1912" actId="26606"/>
          <ac:spMkLst>
            <pc:docMk/>
            <pc:sldMk cId="750772297" sldId="936"/>
            <ac:spMk id="28" creationId="{73ED6512-6858-4552-B699-9A97FE9A4EA2}"/>
          </ac:spMkLst>
        </pc:spChg>
        <pc:picChg chg="add del mod">
          <ac:chgData name="Magd NAGUI" userId="9400200f-dbcf-4b57-9ed9-a60728b9d803" providerId="ADAL" clId="{80D4DD8B-9A8B-4ACA-B084-474173BDCFCA}" dt="2021-01-30T08:37:57.714" v="1664" actId="478"/>
          <ac:picMkLst>
            <pc:docMk/>
            <pc:sldMk cId="750772297" sldId="936"/>
            <ac:picMk id="4" creationId="{404C862E-7377-46B2-8183-0CD1F6A9AA8F}"/>
          </ac:picMkLst>
        </pc:picChg>
        <pc:picChg chg="mod">
          <ac:chgData name="Magd NAGUI" userId="9400200f-dbcf-4b57-9ed9-a60728b9d803" providerId="ADAL" clId="{80D4DD8B-9A8B-4ACA-B084-474173BDCFCA}" dt="2021-01-30T08:42:30.806" v="1912" actId="26606"/>
          <ac:picMkLst>
            <pc:docMk/>
            <pc:sldMk cId="750772297" sldId="936"/>
            <ac:picMk id="5" creationId="{182CF934-1C6B-472C-8B80-4853AF3ACD6D}"/>
          </ac:picMkLst>
        </pc:picChg>
        <pc:picChg chg="mod">
          <ac:chgData name="Magd NAGUI" userId="9400200f-dbcf-4b57-9ed9-a60728b9d803" providerId="ADAL" clId="{80D4DD8B-9A8B-4ACA-B084-474173BDCFCA}" dt="2021-01-30T08:42:30.806" v="1912" actId="26606"/>
          <ac:picMkLst>
            <pc:docMk/>
            <pc:sldMk cId="750772297" sldId="936"/>
            <ac:picMk id="7" creationId="{766E3C8D-3336-42E8-9B4E-73CC64E81B11}"/>
          </ac:picMkLst>
        </pc:picChg>
        <pc:picChg chg="add mod ord">
          <ac:chgData name="Magd NAGUI" userId="9400200f-dbcf-4b57-9ed9-a60728b9d803" providerId="ADAL" clId="{80D4DD8B-9A8B-4ACA-B084-474173BDCFCA}" dt="2021-01-30T08:42:30.806" v="1912" actId="26606"/>
          <ac:picMkLst>
            <pc:docMk/>
            <pc:sldMk cId="750772297" sldId="936"/>
            <ac:picMk id="9" creationId="{E1C60554-0951-4699-891F-8196167EFAD2}"/>
          </ac:picMkLst>
        </pc:picChg>
        <pc:picChg chg="add mod ord">
          <ac:chgData name="Magd NAGUI" userId="9400200f-dbcf-4b57-9ed9-a60728b9d803" providerId="ADAL" clId="{80D4DD8B-9A8B-4ACA-B084-474173BDCFCA}" dt="2021-01-30T08:42:30.806" v="1912" actId="26606"/>
          <ac:picMkLst>
            <pc:docMk/>
            <pc:sldMk cId="750772297" sldId="936"/>
            <ac:picMk id="11" creationId="{F19852EF-D6C3-4BE7-836F-7F9A1F41736F}"/>
          </ac:picMkLst>
        </pc:picChg>
      </pc:sldChg>
      <pc:sldChg chg="addSp delSp modSp add mod setBg setClrOvrMap">
        <pc:chgData name="Magd NAGUI" userId="9400200f-dbcf-4b57-9ed9-a60728b9d803" providerId="ADAL" clId="{80D4DD8B-9A8B-4ACA-B084-474173BDCFCA}" dt="2021-01-30T08:45:50.624" v="2153" actId="20577"/>
        <pc:sldMkLst>
          <pc:docMk/>
          <pc:sldMk cId="3736603538" sldId="937"/>
        </pc:sldMkLst>
        <pc:spChg chg="mod ord">
          <ac:chgData name="Magd NAGUI" userId="9400200f-dbcf-4b57-9ed9-a60728b9d803" providerId="ADAL" clId="{80D4DD8B-9A8B-4ACA-B084-474173BDCFCA}" dt="2021-01-30T08:45:50.624" v="2153" actId="20577"/>
          <ac:spMkLst>
            <pc:docMk/>
            <pc:sldMk cId="3736603538" sldId="937"/>
            <ac:spMk id="2" creationId="{6AB6A0B1-D906-433F-9837-7DBEF8922B11}"/>
          </ac:spMkLst>
        </pc:spChg>
        <pc:spChg chg="mod">
          <ac:chgData name="Magd NAGUI" userId="9400200f-dbcf-4b57-9ed9-a60728b9d803" providerId="ADAL" clId="{80D4DD8B-9A8B-4ACA-B084-474173BDCFCA}" dt="2021-01-30T08:45:23.621" v="2151" actId="26606"/>
          <ac:spMkLst>
            <pc:docMk/>
            <pc:sldMk cId="3736603538" sldId="937"/>
            <ac:spMk id="6" creationId="{ED3EF6A2-6611-4DA9-BB5C-6C1F1B675F15}"/>
          </ac:spMkLst>
        </pc:spChg>
        <pc:spChg chg="mod ord">
          <ac:chgData name="Magd NAGUI" userId="9400200f-dbcf-4b57-9ed9-a60728b9d803" providerId="ADAL" clId="{80D4DD8B-9A8B-4ACA-B084-474173BDCFCA}" dt="2021-01-30T08:45:23.621" v="2151" actId="26606"/>
          <ac:spMkLst>
            <pc:docMk/>
            <pc:sldMk cId="3736603538" sldId="937"/>
            <ac:spMk id="13" creationId="{A079F21E-1BF1-4EB4-B808-83380759AA75}"/>
          </ac:spMkLst>
        </pc:spChg>
        <pc:spChg chg="add del">
          <ac:chgData name="Magd NAGUI" userId="9400200f-dbcf-4b57-9ed9-a60728b9d803" providerId="ADAL" clId="{80D4DD8B-9A8B-4ACA-B084-474173BDCFCA}" dt="2021-01-30T08:45:00.476" v="2139" actId="26606"/>
          <ac:spMkLst>
            <pc:docMk/>
            <pc:sldMk cId="3736603538" sldId="937"/>
            <ac:spMk id="18" creationId="{AEECF78C-1048-456C-88A0-441412321169}"/>
          </ac:spMkLst>
        </pc:spChg>
        <pc:spChg chg="add del">
          <ac:chgData name="Magd NAGUI" userId="9400200f-dbcf-4b57-9ed9-a60728b9d803" providerId="ADAL" clId="{80D4DD8B-9A8B-4ACA-B084-474173BDCFCA}" dt="2021-01-30T08:45:00.476" v="2139" actId="26606"/>
          <ac:spMkLst>
            <pc:docMk/>
            <pc:sldMk cId="3736603538" sldId="937"/>
            <ac:spMk id="20" creationId="{F4C8155D-EBB3-4B50-B945-2D47A2C5CE37}"/>
          </ac:spMkLst>
        </pc:spChg>
        <pc:spChg chg="add del">
          <ac:chgData name="Magd NAGUI" userId="9400200f-dbcf-4b57-9ed9-a60728b9d803" providerId="ADAL" clId="{80D4DD8B-9A8B-4ACA-B084-474173BDCFCA}" dt="2021-01-30T08:45:00.476" v="2139" actId="26606"/>
          <ac:spMkLst>
            <pc:docMk/>
            <pc:sldMk cId="3736603538" sldId="937"/>
            <ac:spMk id="22" creationId="{EE99A833-6C48-4919-98F7-4D15C73698E6}"/>
          </ac:spMkLst>
        </pc:spChg>
        <pc:spChg chg="add del">
          <ac:chgData name="Magd NAGUI" userId="9400200f-dbcf-4b57-9ed9-a60728b9d803" providerId="ADAL" clId="{80D4DD8B-9A8B-4ACA-B084-474173BDCFCA}" dt="2021-01-30T08:45:00.476" v="2139" actId="26606"/>
          <ac:spMkLst>
            <pc:docMk/>
            <pc:sldMk cId="3736603538" sldId="937"/>
            <ac:spMk id="24" creationId="{CF523106-7311-45AB-A97A-9BE6E22AC5EB}"/>
          </ac:spMkLst>
        </pc:spChg>
        <pc:spChg chg="add del">
          <ac:chgData name="Magd NAGUI" userId="9400200f-dbcf-4b57-9ed9-a60728b9d803" providerId="ADAL" clId="{80D4DD8B-9A8B-4ACA-B084-474173BDCFCA}" dt="2021-01-30T08:45:00.476" v="2139" actId="26606"/>
          <ac:spMkLst>
            <pc:docMk/>
            <pc:sldMk cId="3736603538" sldId="937"/>
            <ac:spMk id="26" creationId="{7C1CFE70-2BD5-4661-8AF9-D097E65E70CE}"/>
          </ac:spMkLst>
        </pc:spChg>
        <pc:spChg chg="add del">
          <ac:chgData name="Magd NAGUI" userId="9400200f-dbcf-4b57-9ed9-a60728b9d803" providerId="ADAL" clId="{80D4DD8B-9A8B-4ACA-B084-474173BDCFCA}" dt="2021-01-30T08:45:00.476" v="2139" actId="26606"/>
          <ac:spMkLst>
            <pc:docMk/>
            <pc:sldMk cId="3736603538" sldId="937"/>
            <ac:spMk id="28" creationId="{5A6B4445-DDB3-4971-8FBA-4DCAF08C09F4}"/>
          </ac:spMkLst>
        </pc:spChg>
        <pc:spChg chg="add del">
          <ac:chgData name="Magd NAGUI" userId="9400200f-dbcf-4b57-9ed9-a60728b9d803" providerId="ADAL" clId="{80D4DD8B-9A8B-4ACA-B084-474173BDCFCA}" dt="2021-01-30T08:45:23.621" v="2151" actId="26606"/>
          <ac:spMkLst>
            <pc:docMk/>
            <pc:sldMk cId="3736603538" sldId="937"/>
            <ac:spMk id="30" creationId="{5CB593EA-2F98-479F-B4C4-F366571FA64D}"/>
          </ac:spMkLst>
        </pc:spChg>
        <pc:spChg chg="add del">
          <ac:chgData name="Magd NAGUI" userId="9400200f-dbcf-4b57-9ed9-a60728b9d803" providerId="ADAL" clId="{80D4DD8B-9A8B-4ACA-B084-474173BDCFCA}" dt="2021-01-30T08:45:23.621" v="2151" actId="26606"/>
          <ac:spMkLst>
            <pc:docMk/>
            <pc:sldMk cId="3736603538" sldId="937"/>
            <ac:spMk id="31" creationId="{39BEB6D0-9E4E-4221-93D1-74ABECEE9EFC}"/>
          </ac:spMkLst>
        </pc:spChg>
        <pc:spChg chg="add del">
          <ac:chgData name="Magd NAGUI" userId="9400200f-dbcf-4b57-9ed9-a60728b9d803" providerId="ADAL" clId="{80D4DD8B-9A8B-4ACA-B084-474173BDCFCA}" dt="2021-01-30T08:45:15.205" v="2144" actId="26606"/>
          <ac:spMkLst>
            <pc:docMk/>
            <pc:sldMk cId="3736603538" sldId="937"/>
            <ac:spMk id="36" creationId="{4038CB10-1F5C-4D54-9DF7-12586DE5B007}"/>
          </ac:spMkLst>
        </pc:spChg>
        <pc:spChg chg="add del">
          <ac:chgData name="Magd NAGUI" userId="9400200f-dbcf-4b57-9ed9-a60728b9d803" providerId="ADAL" clId="{80D4DD8B-9A8B-4ACA-B084-474173BDCFCA}" dt="2021-01-30T08:45:15.205" v="2144" actId="26606"/>
          <ac:spMkLst>
            <pc:docMk/>
            <pc:sldMk cId="3736603538" sldId="937"/>
            <ac:spMk id="38" creationId="{F48C0E4D-BD5E-4FDD-9B62-2B2940BFFB20}"/>
          </ac:spMkLst>
        </pc:spChg>
        <pc:spChg chg="add del">
          <ac:chgData name="Magd NAGUI" userId="9400200f-dbcf-4b57-9ed9-a60728b9d803" providerId="ADAL" clId="{80D4DD8B-9A8B-4ACA-B084-474173BDCFCA}" dt="2021-01-30T08:45:15.205" v="2144" actId="26606"/>
          <ac:spMkLst>
            <pc:docMk/>
            <pc:sldMk cId="3736603538" sldId="937"/>
            <ac:spMk id="40" creationId="{CAA0DA42-F6E1-48B7-B5ED-7C0C67DED72F}"/>
          </ac:spMkLst>
        </pc:spChg>
        <pc:spChg chg="add del">
          <ac:chgData name="Magd NAGUI" userId="9400200f-dbcf-4b57-9ed9-a60728b9d803" providerId="ADAL" clId="{80D4DD8B-9A8B-4ACA-B084-474173BDCFCA}" dt="2021-01-30T08:45:15.205" v="2144" actId="26606"/>
          <ac:spMkLst>
            <pc:docMk/>
            <pc:sldMk cId="3736603538" sldId="937"/>
            <ac:spMk id="42" creationId="{BB6BE08D-CDB9-4806-9C6E-8FD809D88BB5}"/>
          </ac:spMkLst>
        </pc:spChg>
        <pc:spChg chg="add del">
          <ac:chgData name="Magd NAGUI" userId="9400200f-dbcf-4b57-9ed9-a60728b9d803" providerId="ADAL" clId="{80D4DD8B-9A8B-4ACA-B084-474173BDCFCA}" dt="2021-01-30T08:45:15.205" v="2144" actId="26606"/>
          <ac:spMkLst>
            <pc:docMk/>
            <pc:sldMk cId="3736603538" sldId="937"/>
            <ac:spMk id="44" creationId="{CEFD8F0A-04C0-4F46-A992-D5CEA4F4C8FB}"/>
          </ac:spMkLst>
        </pc:spChg>
        <pc:spChg chg="add del">
          <ac:chgData name="Magd NAGUI" userId="9400200f-dbcf-4b57-9ed9-a60728b9d803" providerId="ADAL" clId="{80D4DD8B-9A8B-4ACA-B084-474173BDCFCA}" dt="2021-01-30T08:45:15.205" v="2144" actId="26606"/>
          <ac:spMkLst>
            <pc:docMk/>
            <pc:sldMk cId="3736603538" sldId="937"/>
            <ac:spMk id="46" creationId="{73ED6512-6858-4552-B699-9A97FE9A4EA2}"/>
          </ac:spMkLst>
        </pc:spChg>
        <pc:spChg chg="add del">
          <ac:chgData name="Magd NAGUI" userId="9400200f-dbcf-4b57-9ed9-a60728b9d803" providerId="ADAL" clId="{80D4DD8B-9A8B-4ACA-B084-474173BDCFCA}" dt="2021-01-30T08:45:18.026" v="2146" actId="26606"/>
          <ac:spMkLst>
            <pc:docMk/>
            <pc:sldMk cId="3736603538" sldId="937"/>
            <ac:spMk id="48" creationId="{4038CB10-1F5C-4D54-9DF7-12586DE5B007}"/>
          </ac:spMkLst>
        </pc:spChg>
        <pc:spChg chg="add del">
          <ac:chgData name="Magd NAGUI" userId="9400200f-dbcf-4b57-9ed9-a60728b9d803" providerId="ADAL" clId="{80D4DD8B-9A8B-4ACA-B084-474173BDCFCA}" dt="2021-01-30T08:45:18.026" v="2146" actId="26606"/>
          <ac:spMkLst>
            <pc:docMk/>
            <pc:sldMk cId="3736603538" sldId="937"/>
            <ac:spMk id="49" creationId="{73ED6512-6858-4552-B699-9A97FE9A4EA2}"/>
          </ac:spMkLst>
        </pc:spChg>
        <pc:spChg chg="add del">
          <ac:chgData name="Magd NAGUI" userId="9400200f-dbcf-4b57-9ed9-a60728b9d803" providerId="ADAL" clId="{80D4DD8B-9A8B-4ACA-B084-474173BDCFCA}" dt="2021-01-30T08:45:19.745" v="2148" actId="26606"/>
          <ac:spMkLst>
            <pc:docMk/>
            <pc:sldMk cId="3736603538" sldId="937"/>
            <ac:spMk id="51" creationId="{0ED52484-C939-4951-85D6-79046BBC644D}"/>
          </ac:spMkLst>
        </pc:spChg>
        <pc:spChg chg="add del">
          <ac:chgData name="Magd NAGUI" userId="9400200f-dbcf-4b57-9ed9-a60728b9d803" providerId="ADAL" clId="{80D4DD8B-9A8B-4ACA-B084-474173BDCFCA}" dt="2021-01-30T08:45:19.745" v="2148" actId="26606"/>
          <ac:spMkLst>
            <pc:docMk/>
            <pc:sldMk cId="3736603538" sldId="937"/>
            <ac:spMk id="52" creationId="{123AC743-1CAC-4594-8F81-8E5C1E45BA7B}"/>
          </ac:spMkLst>
        </pc:spChg>
        <pc:spChg chg="add del">
          <ac:chgData name="Magd NAGUI" userId="9400200f-dbcf-4b57-9ed9-a60728b9d803" providerId="ADAL" clId="{80D4DD8B-9A8B-4ACA-B084-474173BDCFCA}" dt="2021-01-30T08:45:19.745" v="2148" actId="26606"/>
          <ac:spMkLst>
            <pc:docMk/>
            <pc:sldMk cId="3736603538" sldId="937"/>
            <ac:spMk id="53" creationId="{3DF8EA8C-4EAB-49EE-BBAB-78BE910D2232}"/>
          </ac:spMkLst>
        </pc:spChg>
        <pc:spChg chg="add del">
          <ac:chgData name="Magd NAGUI" userId="9400200f-dbcf-4b57-9ed9-a60728b9d803" providerId="ADAL" clId="{80D4DD8B-9A8B-4ACA-B084-474173BDCFCA}" dt="2021-01-30T08:45:19.745" v="2148" actId="26606"/>
          <ac:spMkLst>
            <pc:docMk/>
            <pc:sldMk cId="3736603538" sldId="937"/>
            <ac:spMk id="54" creationId="{9973AF05-1CBD-4B57-BB0F-EAEF9F8FB679}"/>
          </ac:spMkLst>
        </pc:spChg>
        <pc:spChg chg="add del">
          <ac:chgData name="Magd NAGUI" userId="9400200f-dbcf-4b57-9ed9-a60728b9d803" providerId="ADAL" clId="{80D4DD8B-9A8B-4ACA-B084-474173BDCFCA}" dt="2021-01-30T08:45:23.621" v="2150" actId="26606"/>
          <ac:spMkLst>
            <pc:docMk/>
            <pc:sldMk cId="3736603538" sldId="937"/>
            <ac:spMk id="56" creationId="{EBB6D9F6-3E47-45AD-8461-718A3C87E3E8}"/>
          </ac:spMkLst>
        </pc:spChg>
        <pc:spChg chg="add del">
          <ac:chgData name="Magd NAGUI" userId="9400200f-dbcf-4b57-9ed9-a60728b9d803" providerId="ADAL" clId="{80D4DD8B-9A8B-4ACA-B084-474173BDCFCA}" dt="2021-01-30T08:45:23.621" v="2150" actId="26606"/>
          <ac:spMkLst>
            <pc:docMk/>
            <pc:sldMk cId="3736603538" sldId="937"/>
            <ac:spMk id="57" creationId="{A3B16A00-A549-4B07-B8C2-4B3A966D9E26}"/>
          </ac:spMkLst>
        </pc:spChg>
        <pc:spChg chg="add del">
          <ac:chgData name="Magd NAGUI" userId="9400200f-dbcf-4b57-9ed9-a60728b9d803" providerId="ADAL" clId="{80D4DD8B-9A8B-4ACA-B084-474173BDCFCA}" dt="2021-01-30T08:45:23.621" v="2150" actId="26606"/>
          <ac:spMkLst>
            <pc:docMk/>
            <pc:sldMk cId="3736603538" sldId="937"/>
            <ac:spMk id="58" creationId="{33B86BAE-87B4-4192-ABB2-627FFC965AC7}"/>
          </ac:spMkLst>
        </pc:spChg>
        <pc:spChg chg="add del">
          <ac:chgData name="Magd NAGUI" userId="9400200f-dbcf-4b57-9ed9-a60728b9d803" providerId="ADAL" clId="{80D4DD8B-9A8B-4ACA-B084-474173BDCFCA}" dt="2021-01-30T08:45:23.621" v="2150" actId="26606"/>
          <ac:spMkLst>
            <pc:docMk/>
            <pc:sldMk cId="3736603538" sldId="937"/>
            <ac:spMk id="59" creationId="{22BB4F03-4463-45CC-89A7-8E03412EDDBF}"/>
          </ac:spMkLst>
        </pc:spChg>
        <pc:spChg chg="add del">
          <ac:chgData name="Magd NAGUI" userId="9400200f-dbcf-4b57-9ed9-a60728b9d803" providerId="ADAL" clId="{80D4DD8B-9A8B-4ACA-B084-474173BDCFCA}" dt="2021-01-30T08:45:23.621" v="2150" actId="26606"/>
          <ac:spMkLst>
            <pc:docMk/>
            <pc:sldMk cId="3736603538" sldId="937"/>
            <ac:spMk id="60" creationId="{80E1AEAE-1F52-4C29-925C-27738417E9F5}"/>
          </ac:spMkLst>
        </pc:spChg>
        <pc:spChg chg="add">
          <ac:chgData name="Magd NAGUI" userId="9400200f-dbcf-4b57-9ed9-a60728b9d803" providerId="ADAL" clId="{80D4DD8B-9A8B-4ACA-B084-474173BDCFCA}" dt="2021-01-30T08:45:23.621" v="2151" actId="26606"/>
          <ac:spMkLst>
            <pc:docMk/>
            <pc:sldMk cId="3736603538" sldId="937"/>
            <ac:spMk id="62" creationId="{4038CB10-1F5C-4D54-9DF7-12586DE5B007}"/>
          </ac:spMkLst>
        </pc:spChg>
        <pc:spChg chg="add">
          <ac:chgData name="Magd NAGUI" userId="9400200f-dbcf-4b57-9ed9-a60728b9d803" providerId="ADAL" clId="{80D4DD8B-9A8B-4ACA-B084-474173BDCFCA}" dt="2021-01-30T08:45:23.621" v="2151" actId="26606"/>
          <ac:spMkLst>
            <pc:docMk/>
            <pc:sldMk cId="3736603538" sldId="937"/>
            <ac:spMk id="63" creationId="{F48C0E4D-BD5E-4FDD-9B62-2B2940BFFB20}"/>
          </ac:spMkLst>
        </pc:spChg>
        <pc:spChg chg="add">
          <ac:chgData name="Magd NAGUI" userId="9400200f-dbcf-4b57-9ed9-a60728b9d803" providerId="ADAL" clId="{80D4DD8B-9A8B-4ACA-B084-474173BDCFCA}" dt="2021-01-30T08:45:23.621" v="2151" actId="26606"/>
          <ac:spMkLst>
            <pc:docMk/>
            <pc:sldMk cId="3736603538" sldId="937"/>
            <ac:spMk id="64" creationId="{CAA0DA42-F6E1-48B7-B5ED-7C0C67DED72F}"/>
          </ac:spMkLst>
        </pc:spChg>
        <pc:spChg chg="add">
          <ac:chgData name="Magd NAGUI" userId="9400200f-dbcf-4b57-9ed9-a60728b9d803" providerId="ADAL" clId="{80D4DD8B-9A8B-4ACA-B084-474173BDCFCA}" dt="2021-01-30T08:45:23.621" v="2151" actId="26606"/>
          <ac:spMkLst>
            <pc:docMk/>
            <pc:sldMk cId="3736603538" sldId="937"/>
            <ac:spMk id="65" creationId="{BB6BE08D-CDB9-4806-9C6E-8FD809D88BB5}"/>
          </ac:spMkLst>
        </pc:spChg>
        <pc:spChg chg="add">
          <ac:chgData name="Magd NAGUI" userId="9400200f-dbcf-4b57-9ed9-a60728b9d803" providerId="ADAL" clId="{80D4DD8B-9A8B-4ACA-B084-474173BDCFCA}" dt="2021-01-30T08:45:23.621" v="2151" actId="26606"/>
          <ac:spMkLst>
            <pc:docMk/>
            <pc:sldMk cId="3736603538" sldId="937"/>
            <ac:spMk id="66" creationId="{CEFD8F0A-04C0-4F46-A992-D5CEA4F4C8FB}"/>
          </ac:spMkLst>
        </pc:spChg>
        <pc:spChg chg="add">
          <ac:chgData name="Magd NAGUI" userId="9400200f-dbcf-4b57-9ed9-a60728b9d803" providerId="ADAL" clId="{80D4DD8B-9A8B-4ACA-B084-474173BDCFCA}" dt="2021-01-30T08:45:23.621" v="2151" actId="26606"/>
          <ac:spMkLst>
            <pc:docMk/>
            <pc:sldMk cId="3736603538" sldId="937"/>
            <ac:spMk id="67" creationId="{73ED6512-6858-4552-B699-9A97FE9A4EA2}"/>
          </ac:spMkLst>
        </pc:spChg>
        <pc:picChg chg="add mod ord">
          <ac:chgData name="Magd NAGUI" userId="9400200f-dbcf-4b57-9ed9-a60728b9d803" providerId="ADAL" clId="{80D4DD8B-9A8B-4ACA-B084-474173BDCFCA}" dt="2021-01-30T08:45:23.621" v="2151" actId="26606"/>
          <ac:picMkLst>
            <pc:docMk/>
            <pc:sldMk cId="3736603538" sldId="937"/>
            <ac:picMk id="4" creationId="{36CA1F41-40F3-492D-92EF-090616D56F04}"/>
          </ac:picMkLst>
        </pc:picChg>
        <pc:picChg chg="mod ord">
          <ac:chgData name="Magd NAGUI" userId="9400200f-dbcf-4b57-9ed9-a60728b9d803" providerId="ADAL" clId="{80D4DD8B-9A8B-4ACA-B084-474173BDCFCA}" dt="2021-01-30T08:45:23.621" v="2151" actId="26606"/>
          <ac:picMkLst>
            <pc:docMk/>
            <pc:sldMk cId="3736603538" sldId="937"/>
            <ac:picMk id="5" creationId="{182CF934-1C6B-472C-8B80-4853AF3ACD6D}"/>
          </ac:picMkLst>
        </pc:picChg>
        <pc:picChg chg="mod ord">
          <ac:chgData name="Magd NAGUI" userId="9400200f-dbcf-4b57-9ed9-a60728b9d803" providerId="ADAL" clId="{80D4DD8B-9A8B-4ACA-B084-474173BDCFCA}" dt="2021-01-30T08:45:23.621" v="2151" actId="26606"/>
          <ac:picMkLst>
            <pc:docMk/>
            <pc:sldMk cId="3736603538" sldId="937"/>
            <ac:picMk id="7" creationId="{766E3C8D-3336-42E8-9B4E-73CC64E81B11}"/>
          </ac:picMkLst>
        </pc:picChg>
        <pc:picChg chg="del mod ord">
          <ac:chgData name="Magd NAGUI" userId="9400200f-dbcf-4b57-9ed9-a60728b9d803" providerId="ADAL" clId="{80D4DD8B-9A8B-4ACA-B084-474173BDCFCA}" dt="2021-01-30T08:45:06.302" v="2142" actId="478"/>
          <ac:picMkLst>
            <pc:docMk/>
            <pc:sldMk cId="3736603538" sldId="937"/>
            <ac:picMk id="9" creationId="{E1C60554-0951-4699-891F-8196167EFAD2}"/>
          </ac:picMkLst>
        </pc:picChg>
        <pc:picChg chg="add mod ord">
          <ac:chgData name="Magd NAGUI" userId="9400200f-dbcf-4b57-9ed9-a60728b9d803" providerId="ADAL" clId="{80D4DD8B-9A8B-4ACA-B084-474173BDCFCA}" dt="2021-01-30T08:45:23.621" v="2151" actId="26606"/>
          <ac:picMkLst>
            <pc:docMk/>
            <pc:sldMk cId="3736603538" sldId="937"/>
            <ac:picMk id="10" creationId="{EAB56227-0CB0-40CE-B5E3-A5D813919228}"/>
          </ac:picMkLst>
        </pc:picChg>
        <pc:picChg chg="del mod">
          <ac:chgData name="Magd NAGUI" userId="9400200f-dbcf-4b57-9ed9-a60728b9d803" providerId="ADAL" clId="{80D4DD8B-9A8B-4ACA-B084-474173BDCFCA}" dt="2021-01-30T08:45:04.111" v="2141" actId="478"/>
          <ac:picMkLst>
            <pc:docMk/>
            <pc:sldMk cId="3736603538" sldId="937"/>
            <ac:picMk id="11" creationId="{F19852EF-D6C3-4BE7-836F-7F9A1F41736F}"/>
          </ac:picMkLst>
        </pc:picChg>
      </pc:sldChg>
      <pc:sldChg chg="addSp delSp modSp add mod">
        <pc:chgData name="Magd NAGUI" userId="9400200f-dbcf-4b57-9ed9-a60728b9d803" providerId="ADAL" clId="{80D4DD8B-9A8B-4ACA-B084-474173BDCFCA}" dt="2021-01-30T08:50:09.222" v="2525" actId="113"/>
        <pc:sldMkLst>
          <pc:docMk/>
          <pc:sldMk cId="3737136175" sldId="938"/>
        </pc:sldMkLst>
        <pc:spChg chg="mod">
          <ac:chgData name="Magd NAGUI" userId="9400200f-dbcf-4b57-9ed9-a60728b9d803" providerId="ADAL" clId="{80D4DD8B-9A8B-4ACA-B084-474173BDCFCA}" dt="2021-01-30T08:47:30.804" v="2198" actId="26606"/>
          <ac:spMkLst>
            <pc:docMk/>
            <pc:sldMk cId="3737136175" sldId="938"/>
            <ac:spMk id="2" creationId="{6AB6A0B1-D906-433F-9837-7DBEF8922B11}"/>
          </ac:spMkLst>
        </pc:spChg>
        <pc:spChg chg="mod ord">
          <ac:chgData name="Magd NAGUI" userId="9400200f-dbcf-4b57-9ed9-a60728b9d803" providerId="ADAL" clId="{80D4DD8B-9A8B-4ACA-B084-474173BDCFCA}" dt="2021-01-30T08:47:30.804" v="2198" actId="26606"/>
          <ac:spMkLst>
            <pc:docMk/>
            <pc:sldMk cId="3737136175" sldId="938"/>
            <ac:spMk id="6" creationId="{ED3EF6A2-6611-4DA9-BB5C-6C1F1B675F15}"/>
          </ac:spMkLst>
        </pc:spChg>
        <pc:spChg chg="mod">
          <ac:chgData name="Magd NAGUI" userId="9400200f-dbcf-4b57-9ed9-a60728b9d803" providerId="ADAL" clId="{80D4DD8B-9A8B-4ACA-B084-474173BDCFCA}" dt="2021-01-30T08:50:09.222" v="2525" actId="113"/>
          <ac:spMkLst>
            <pc:docMk/>
            <pc:sldMk cId="3737136175" sldId="938"/>
            <ac:spMk id="13" creationId="{A079F21E-1BF1-4EB4-B808-83380759AA75}"/>
          </ac:spMkLst>
        </pc:spChg>
        <pc:spChg chg="add del">
          <ac:chgData name="Magd NAGUI" userId="9400200f-dbcf-4b57-9ed9-a60728b9d803" providerId="ADAL" clId="{80D4DD8B-9A8B-4ACA-B084-474173BDCFCA}" dt="2021-01-30T08:46:31.223" v="2181" actId="26606"/>
          <ac:spMkLst>
            <pc:docMk/>
            <pc:sldMk cId="3737136175" sldId="938"/>
            <ac:spMk id="18" creationId="{4038CB10-1F5C-4D54-9DF7-12586DE5B007}"/>
          </ac:spMkLst>
        </pc:spChg>
        <pc:spChg chg="add del">
          <ac:chgData name="Magd NAGUI" userId="9400200f-dbcf-4b57-9ed9-a60728b9d803" providerId="ADAL" clId="{80D4DD8B-9A8B-4ACA-B084-474173BDCFCA}" dt="2021-01-30T08:46:31.223" v="2181" actId="26606"/>
          <ac:spMkLst>
            <pc:docMk/>
            <pc:sldMk cId="3737136175" sldId="938"/>
            <ac:spMk id="20" creationId="{73ED6512-6858-4552-B699-9A97FE9A4EA2}"/>
          </ac:spMkLst>
        </pc:spChg>
        <pc:spChg chg="add del">
          <ac:chgData name="Magd NAGUI" userId="9400200f-dbcf-4b57-9ed9-a60728b9d803" providerId="ADAL" clId="{80D4DD8B-9A8B-4ACA-B084-474173BDCFCA}" dt="2021-01-30T08:46:33.255" v="2183" actId="26606"/>
          <ac:spMkLst>
            <pc:docMk/>
            <pc:sldMk cId="3737136175" sldId="938"/>
            <ac:spMk id="22" creationId="{0015B939-F527-4117-B775-533A40168595}"/>
          </ac:spMkLst>
        </pc:spChg>
        <pc:spChg chg="add del">
          <ac:chgData name="Magd NAGUI" userId="9400200f-dbcf-4b57-9ed9-a60728b9d803" providerId="ADAL" clId="{80D4DD8B-9A8B-4ACA-B084-474173BDCFCA}" dt="2021-01-30T08:46:33.255" v="2183" actId="26606"/>
          <ac:spMkLst>
            <pc:docMk/>
            <pc:sldMk cId="3737136175" sldId="938"/>
            <ac:spMk id="23" creationId="{4038CB10-1F5C-4D54-9DF7-12586DE5B007}"/>
          </ac:spMkLst>
        </pc:spChg>
        <pc:spChg chg="add del">
          <ac:chgData name="Magd NAGUI" userId="9400200f-dbcf-4b57-9ed9-a60728b9d803" providerId="ADAL" clId="{80D4DD8B-9A8B-4ACA-B084-474173BDCFCA}" dt="2021-01-30T08:46:33.255" v="2183" actId="26606"/>
          <ac:spMkLst>
            <pc:docMk/>
            <pc:sldMk cId="3737136175" sldId="938"/>
            <ac:spMk id="24" creationId="{522BCFB4-3880-430A-9E42-4D844E8F657B}"/>
          </ac:spMkLst>
        </pc:spChg>
        <pc:spChg chg="add del">
          <ac:chgData name="Magd NAGUI" userId="9400200f-dbcf-4b57-9ed9-a60728b9d803" providerId="ADAL" clId="{80D4DD8B-9A8B-4ACA-B084-474173BDCFCA}" dt="2021-01-30T08:46:33.255" v="2183" actId="26606"/>
          <ac:spMkLst>
            <pc:docMk/>
            <pc:sldMk cId="3737136175" sldId="938"/>
            <ac:spMk id="25" creationId="{392E632E-3F30-4018-960F-EE3228045D83}"/>
          </ac:spMkLst>
        </pc:spChg>
        <pc:spChg chg="add del">
          <ac:chgData name="Magd NAGUI" userId="9400200f-dbcf-4b57-9ed9-a60728b9d803" providerId="ADAL" clId="{80D4DD8B-9A8B-4ACA-B084-474173BDCFCA}" dt="2021-01-30T08:46:33.255" v="2183" actId="26606"/>
          <ac:spMkLst>
            <pc:docMk/>
            <pc:sldMk cId="3737136175" sldId="938"/>
            <ac:spMk id="26" creationId="{73ED6512-6858-4552-B699-9A97FE9A4EA2}"/>
          </ac:spMkLst>
        </pc:spChg>
        <pc:spChg chg="add del">
          <ac:chgData name="Magd NAGUI" userId="9400200f-dbcf-4b57-9ed9-a60728b9d803" providerId="ADAL" clId="{80D4DD8B-9A8B-4ACA-B084-474173BDCFCA}" dt="2021-01-30T08:46:38.322" v="2185" actId="26606"/>
          <ac:spMkLst>
            <pc:docMk/>
            <pc:sldMk cId="3737136175" sldId="938"/>
            <ac:spMk id="28" creationId="{614141FC-8189-47F8-821A-FC9A4E91E039}"/>
          </ac:spMkLst>
        </pc:spChg>
        <pc:spChg chg="add del">
          <ac:chgData name="Magd NAGUI" userId="9400200f-dbcf-4b57-9ed9-a60728b9d803" providerId="ADAL" clId="{80D4DD8B-9A8B-4ACA-B084-474173BDCFCA}" dt="2021-01-30T08:46:38.322" v="2185" actId="26606"/>
          <ac:spMkLst>
            <pc:docMk/>
            <pc:sldMk cId="3737136175" sldId="938"/>
            <ac:spMk id="29" creationId="{C062E60F-5CD4-4268-8359-8076634680E5}"/>
          </ac:spMkLst>
        </pc:spChg>
        <pc:spChg chg="add del">
          <ac:chgData name="Magd NAGUI" userId="9400200f-dbcf-4b57-9ed9-a60728b9d803" providerId="ADAL" clId="{80D4DD8B-9A8B-4ACA-B084-474173BDCFCA}" dt="2021-01-30T08:46:38.322" v="2185" actId="26606"/>
          <ac:spMkLst>
            <pc:docMk/>
            <pc:sldMk cId="3737136175" sldId="938"/>
            <ac:spMk id="30" creationId="{BB341EC3-1810-4D33-BA3F-E2D0AA0ECFB6}"/>
          </ac:spMkLst>
        </pc:spChg>
        <pc:spChg chg="add del">
          <ac:chgData name="Magd NAGUI" userId="9400200f-dbcf-4b57-9ed9-a60728b9d803" providerId="ADAL" clId="{80D4DD8B-9A8B-4ACA-B084-474173BDCFCA}" dt="2021-01-30T08:46:38.322" v="2185" actId="26606"/>
          <ac:spMkLst>
            <pc:docMk/>
            <pc:sldMk cId="3737136175" sldId="938"/>
            <ac:spMk id="31" creationId="{10127CDE-2B99-47A8-BB3C-7D17519105E0}"/>
          </ac:spMkLst>
        </pc:spChg>
        <pc:spChg chg="add del">
          <ac:chgData name="Magd NAGUI" userId="9400200f-dbcf-4b57-9ed9-a60728b9d803" providerId="ADAL" clId="{80D4DD8B-9A8B-4ACA-B084-474173BDCFCA}" dt="2021-01-30T08:46:39.786" v="2187" actId="26606"/>
          <ac:spMkLst>
            <pc:docMk/>
            <pc:sldMk cId="3737136175" sldId="938"/>
            <ac:spMk id="33" creationId="{4038CB10-1F5C-4D54-9DF7-12586DE5B007}"/>
          </ac:spMkLst>
        </pc:spChg>
        <pc:spChg chg="add del">
          <ac:chgData name="Magd NAGUI" userId="9400200f-dbcf-4b57-9ed9-a60728b9d803" providerId="ADAL" clId="{80D4DD8B-9A8B-4ACA-B084-474173BDCFCA}" dt="2021-01-30T08:46:39.786" v="2187" actId="26606"/>
          <ac:spMkLst>
            <pc:docMk/>
            <pc:sldMk cId="3737136175" sldId="938"/>
            <ac:spMk id="34" creationId="{73ED6512-6858-4552-B699-9A97FE9A4EA2}"/>
          </ac:spMkLst>
        </pc:spChg>
        <pc:spChg chg="add del">
          <ac:chgData name="Magd NAGUI" userId="9400200f-dbcf-4b57-9ed9-a60728b9d803" providerId="ADAL" clId="{80D4DD8B-9A8B-4ACA-B084-474173BDCFCA}" dt="2021-01-30T08:47:30.804" v="2198" actId="26606"/>
          <ac:spMkLst>
            <pc:docMk/>
            <pc:sldMk cId="3737136175" sldId="938"/>
            <ac:spMk id="36" creationId="{4038CB10-1F5C-4D54-9DF7-12586DE5B007}"/>
          </ac:spMkLst>
        </pc:spChg>
        <pc:spChg chg="add del">
          <ac:chgData name="Magd NAGUI" userId="9400200f-dbcf-4b57-9ed9-a60728b9d803" providerId="ADAL" clId="{80D4DD8B-9A8B-4ACA-B084-474173BDCFCA}" dt="2021-01-30T08:47:30.804" v="2198" actId="26606"/>
          <ac:spMkLst>
            <pc:docMk/>
            <pc:sldMk cId="3737136175" sldId="938"/>
            <ac:spMk id="37" creationId="{392E632E-3F30-4018-960F-EE3228045D83}"/>
          </ac:spMkLst>
        </pc:spChg>
        <pc:spChg chg="add del">
          <ac:chgData name="Magd NAGUI" userId="9400200f-dbcf-4b57-9ed9-a60728b9d803" providerId="ADAL" clId="{80D4DD8B-9A8B-4ACA-B084-474173BDCFCA}" dt="2021-01-30T08:47:30.804" v="2198" actId="26606"/>
          <ac:spMkLst>
            <pc:docMk/>
            <pc:sldMk cId="3737136175" sldId="938"/>
            <ac:spMk id="38" creationId="{0015B939-F527-4117-B775-533A40168595}"/>
          </ac:spMkLst>
        </pc:spChg>
        <pc:spChg chg="add del">
          <ac:chgData name="Magd NAGUI" userId="9400200f-dbcf-4b57-9ed9-a60728b9d803" providerId="ADAL" clId="{80D4DD8B-9A8B-4ACA-B084-474173BDCFCA}" dt="2021-01-30T08:47:30.804" v="2198" actId="26606"/>
          <ac:spMkLst>
            <pc:docMk/>
            <pc:sldMk cId="3737136175" sldId="938"/>
            <ac:spMk id="39" creationId="{522BCFB4-3880-430A-9E42-4D844E8F657B}"/>
          </ac:spMkLst>
        </pc:spChg>
        <pc:spChg chg="add del">
          <ac:chgData name="Magd NAGUI" userId="9400200f-dbcf-4b57-9ed9-a60728b9d803" providerId="ADAL" clId="{80D4DD8B-9A8B-4ACA-B084-474173BDCFCA}" dt="2021-01-30T08:47:30.804" v="2198" actId="26606"/>
          <ac:spMkLst>
            <pc:docMk/>
            <pc:sldMk cId="3737136175" sldId="938"/>
            <ac:spMk id="40" creationId="{73ED6512-6858-4552-B699-9A97FE9A4EA2}"/>
          </ac:spMkLst>
        </pc:spChg>
        <pc:spChg chg="add del">
          <ac:chgData name="Magd NAGUI" userId="9400200f-dbcf-4b57-9ed9-a60728b9d803" providerId="ADAL" clId="{80D4DD8B-9A8B-4ACA-B084-474173BDCFCA}" dt="2021-01-30T08:47:25.844" v="2195" actId="26606"/>
          <ac:spMkLst>
            <pc:docMk/>
            <pc:sldMk cId="3737136175" sldId="938"/>
            <ac:spMk id="45" creationId="{4038CB10-1F5C-4D54-9DF7-12586DE5B007}"/>
          </ac:spMkLst>
        </pc:spChg>
        <pc:spChg chg="add del">
          <ac:chgData name="Magd NAGUI" userId="9400200f-dbcf-4b57-9ed9-a60728b9d803" providerId="ADAL" clId="{80D4DD8B-9A8B-4ACA-B084-474173BDCFCA}" dt="2021-01-30T08:47:25.844" v="2195" actId="26606"/>
          <ac:spMkLst>
            <pc:docMk/>
            <pc:sldMk cId="3737136175" sldId="938"/>
            <ac:spMk id="47" creationId="{73ED6512-6858-4552-B699-9A97FE9A4EA2}"/>
          </ac:spMkLst>
        </pc:spChg>
        <pc:spChg chg="add del">
          <ac:chgData name="Magd NAGUI" userId="9400200f-dbcf-4b57-9ed9-a60728b9d803" providerId="ADAL" clId="{80D4DD8B-9A8B-4ACA-B084-474173BDCFCA}" dt="2021-01-30T08:47:30.804" v="2197" actId="26606"/>
          <ac:spMkLst>
            <pc:docMk/>
            <pc:sldMk cId="3737136175" sldId="938"/>
            <ac:spMk id="49" creationId="{0015B939-F527-4117-B775-533A40168595}"/>
          </ac:spMkLst>
        </pc:spChg>
        <pc:spChg chg="add del">
          <ac:chgData name="Magd NAGUI" userId="9400200f-dbcf-4b57-9ed9-a60728b9d803" providerId="ADAL" clId="{80D4DD8B-9A8B-4ACA-B084-474173BDCFCA}" dt="2021-01-30T08:47:30.804" v="2197" actId="26606"/>
          <ac:spMkLst>
            <pc:docMk/>
            <pc:sldMk cId="3737136175" sldId="938"/>
            <ac:spMk id="50" creationId="{4038CB10-1F5C-4D54-9DF7-12586DE5B007}"/>
          </ac:spMkLst>
        </pc:spChg>
        <pc:spChg chg="add del">
          <ac:chgData name="Magd NAGUI" userId="9400200f-dbcf-4b57-9ed9-a60728b9d803" providerId="ADAL" clId="{80D4DD8B-9A8B-4ACA-B084-474173BDCFCA}" dt="2021-01-30T08:47:30.804" v="2197" actId="26606"/>
          <ac:spMkLst>
            <pc:docMk/>
            <pc:sldMk cId="3737136175" sldId="938"/>
            <ac:spMk id="51" creationId="{522BCFB4-3880-430A-9E42-4D844E8F657B}"/>
          </ac:spMkLst>
        </pc:spChg>
        <pc:spChg chg="add del">
          <ac:chgData name="Magd NAGUI" userId="9400200f-dbcf-4b57-9ed9-a60728b9d803" providerId="ADAL" clId="{80D4DD8B-9A8B-4ACA-B084-474173BDCFCA}" dt="2021-01-30T08:47:30.804" v="2197" actId="26606"/>
          <ac:spMkLst>
            <pc:docMk/>
            <pc:sldMk cId="3737136175" sldId="938"/>
            <ac:spMk id="52" creationId="{392E632E-3F30-4018-960F-EE3228045D83}"/>
          </ac:spMkLst>
        </pc:spChg>
        <pc:spChg chg="add del">
          <ac:chgData name="Magd NAGUI" userId="9400200f-dbcf-4b57-9ed9-a60728b9d803" providerId="ADAL" clId="{80D4DD8B-9A8B-4ACA-B084-474173BDCFCA}" dt="2021-01-30T08:47:30.804" v="2197" actId="26606"/>
          <ac:spMkLst>
            <pc:docMk/>
            <pc:sldMk cId="3737136175" sldId="938"/>
            <ac:spMk id="53" creationId="{73ED6512-6858-4552-B699-9A97FE9A4EA2}"/>
          </ac:spMkLst>
        </pc:spChg>
        <pc:spChg chg="add">
          <ac:chgData name="Magd NAGUI" userId="9400200f-dbcf-4b57-9ed9-a60728b9d803" providerId="ADAL" clId="{80D4DD8B-9A8B-4ACA-B084-474173BDCFCA}" dt="2021-01-30T08:47:30.804" v="2198" actId="26606"/>
          <ac:spMkLst>
            <pc:docMk/>
            <pc:sldMk cId="3737136175" sldId="938"/>
            <ac:spMk id="55" creationId="{4038CB10-1F5C-4D54-9DF7-12586DE5B007}"/>
          </ac:spMkLst>
        </pc:spChg>
        <pc:spChg chg="add">
          <ac:chgData name="Magd NAGUI" userId="9400200f-dbcf-4b57-9ed9-a60728b9d803" providerId="ADAL" clId="{80D4DD8B-9A8B-4ACA-B084-474173BDCFCA}" dt="2021-01-30T08:47:30.804" v="2198" actId="26606"/>
          <ac:spMkLst>
            <pc:docMk/>
            <pc:sldMk cId="3737136175" sldId="938"/>
            <ac:spMk id="56" creationId="{73ED6512-6858-4552-B699-9A97FE9A4EA2}"/>
          </ac:spMkLst>
        </pc:spChg>
        <pc:picChg chg="del">
          <ac:chgData name="Magd NAGUI" userId="9400200f-dbcf-4b57-9ed9-a60728b9d803" providerId="ADAL" clId="{80D4DD8B-9A8B-4ACA-B084-474173BDCFCA}" dt="2021-01-30T08:46:25.030" v="2179" actId="478"/>
          <ac:picMkLst>
            <pc:docMk/>
            <pc:sldMk cId="3737136175" sldId="938"/>
            <ac:picMk id="4" creationId="{36CA1F41-40F3-492D-92EF-090616D56F04}"/>
          </ac:picMkLst>
        </pc:picChg>
        <pc:picChg chg="mod ord">
          <ac:chgData name="Magd NAGUI" userId="9400200f-dbcf-4b57-9ed9-a60728b9d803" providerId="ADAL" clId="{80D4DD8B-9A8B-4ACA-B084-474173BDCFCA}" dt="2021-01-30T08:47:30.804" v="2198" actId="26606"/>
          <ac:picMkLst>
            <pc:docMk/>
            <pc:sldMk cId="3737136175" sldId="938"/>
            <ac:picMk id="5" creationId="{182CF934-1C6B-472C-8B80-4853AF3ACD6D}"/>
          </ac:picMkLst>
        </pc:picChg>
        <pc:picChg chg="mod ord">
          <ac:chgData name="Magd NAGUI" userId="9400200f-dbcf-4b57-9ed9-a60728b9d803" providerId="ADAL" clId="{80D4DD8B-9A8B-4ACA-B084-474173BDCFCA}" dt="2021-01-30T08:47:30.804" v="2198" actId="26606"/>
          <ac:picMkLst>
            <pc:docMk/>
            <pc:sldMk cId="3737136175" sldId="938"/>
            <ac:picMk id="7" creationId="{766E3C8D-3336-42E8-9B4E-73CC64E81B11}"/>
          </ac:picMkLst>
        </pc:picChg>
        <pc:picChg chg="add del mod ord">
          <ac:chgData name="Magd NAGUI" userId="9400200f-dbcf-4b57-9ed9-a60728b9d803" providerId="ADAL" clId="{80D4DD8B-9A8B-4ACA-B084-474173BDCFCA}" dt="2021-01-30T08:46:45.324" v="2190" actId="478"/>
          <ac:picMkLst>
            <pc:docMk/>
            <pc:sldMk cId="3737136175" sldId="938"/>
            <ac:picMk id="8" creationId="{F20249BD-BAA8-41B5-8C40-F3755AA3F30E}"/>
          </ac:picMkLst>
        </pc:picChg>
        <pc:picChg chg="del mod">
          <ac:chgData name="Magd NAGUI" userId="9400200f-dbcf-4b57-9ed9-a60728b9d803" providerId="ADAL" clId="{80D4DD8B-9A8B-4ACA-B084-474173BDCFCA}" dt="2021-01-30T08:46:21.512" v="2177" actId="478"/>
          <ac:picMkLst>
            <pc:docMk/>
            <pc:sldMk cId="3737136175" sldId="938"/>
            <ac:picMk id="10" creationId="{EAB56227-0CB0-40CE-B5E3-A5D813919228}"/>
          </ac:picMkLst>
        </pc:picChg>
        <pc:picChg chg="add mod ord">
          <ac:chgData name="Magd NAGUI" userId="9400200f-dbcf-4b57-9ed9-a60728b9d803" providerId="ADAL" clId="{80D4DD8B-9A8B-4ACA-B084-474173BDCFCA}" dt="2021-01-30T08:47:30.804" v="2198" actId="26606"/>
          <ac:picMkLst>
            <pc:docMk/>
            <pc:sldMk cId="3737136175" sldId="938"/>
            <ac:picMk id="11" creationId="{C5FBA2A4-6422-4F63-B8E7-0A2E9DEA24B3}"/>
          </ac:picMkLst>
        </pc:picChg>
      </pc:sldChg>
      <pc:sldChg chg="addSp delSp modSp add mod setBg addAnim delAnim setClrOvrMap">
        <pc:chgData name="Magd NAGUI" userId="9400200f-dbcf-4b57-9ed9-a60728b9d803" providerId="ADAL" clId="{80D4DD8B-9A8B-4ACA-B084-474173BDCFCA}" dt="2021-01-30T08:53:32.595" v="2655" actId="20577"/>
        <pc:sldMkLst>
          <pc:docMk/>
          <pc:sldMk cId="1446664377" sldId="939"/>
        </pc:sldMkLst>
        <pc:spChg chg="mod">
          <ac:chgData name="Magd NAGUI" userId="9400200f-dbcf-4b57-9ed9-a60728b9d803" providerId="ADAL" clId="{80D4DD8B-9A8B-4ACA-B084-474173BDCFCA}" dt="2021-01-30T08:53:20.022" v="2609" actId="26606"/>
          <ac:spMkLst>
            <pc:docMk/>
            <pc:sldMk cId="1446664377" sldId="939"/>
            <ac:spMk id="2" creationId="{6AB6A0B1-D906-433F-9837-7DBEF8922B11}"/>
          </ac:spMkLst>
        </pc:spChg>
        <pc:spChg chg="add del mod">
          <ac:chgData name="Magd NAGUI" userId="9400200f-dbcf-4b57-9ed9-a60728b9d803" providerId="ADAL" clId="{80D4DD8B-9A8B-4ACA-B084-474173BDCFCA}" dt="2021-01-30T08:51:18.583" v="2551"/>
          <ac:spMkLst>
            <pc:docMk/>
            <pc:sldMk cId="1446664377" sldId="939"/>
            <ac:spMk id="4" creationId="{E3C06F27-543F-4637-8531-D8A769112A6B}"/>
          </ac:spMkLst>
        </pc:spChg>
        <pc:spChg chg="mod ord">
          <ac:chgData name="Magd NAGUI" userId="9400200f-dbcf-4b57-9ed9-a60728b9d803" providerId="ADAL" clId="{80D4DD8B-9A8B-4ACA-B084-474173BDCFCA}" dt="2021-01-30T08:53:20.022" v="2609" actId="26606"/>
          <ac:spMkLst>
            <pc:docMk/>
            <pc:sldMk cId="1446664377" sldId="939"/>
            <ac:spMk id="6" creationId="{ED3EF6A2-6611-4DA9-BB5C-6C1F1B675F15}"/>
          </ac:spMkLst>
        </pc:spChg>
        <pc:spChg chg="add mod ord">
          <ac:chgData name="Magd NAGUI" userId="9400200f-dbcf-4b57-9ed9-a60728b9d803" providerId="ADAL" clId="{80D4DD8B-9A8B-4ACA-B084-474173BDCFCA}" dt="2021-01-30T08:53:32.595" v="2655" actId="20577"/>
          <ac:spMkLst>
            <pc:docMk/>
            <pc:sldMk cId="1446664377" sldId="939"/>
            <ac:spMk id="12" creationId="{78F763E0-41FC-426C-B746-1E9DD2C2F453}"/>
          </ac:spMkLst>
        </pc:spChg>
        <pc:spChg chg="del">
          <ac:chgData name="Magd NAGUI" userId="9400200f-dbcf-4b57-9ed9-a60728b9d803" providerId="ADAL" clId="{80D4DD8B-9A8B-4ACA-B084-474173BDCFCA}" dt="2021-01-30T08:50:48.709" v="2548" actId="478"/>
          <ac:spMkLst>
            <pc:docMk/>
            <pc:sldMk cId="1446664377" sldId="939"/>
            <ac:spMk id="13" creationId="{A079F21E-1BF1-4EB4-B808-83380759AA75}"/>
          </ac:spMkLst>
        </pc:spChg>
        <pc:spChg chg="add del">
          <ac:chgData name="Magd NAGUI" userId="9400200f-dbcf-4b57-9ed9-a60728b9d803" providerId="ADAL" clId="{80D4DD8B-9A8B-4ACA-B084-474173BDCFCA}" dt="2021-01-30T08:52:52.234" v="2607" actId="26606"/>
          <ac:spMkLst>
            <pc:docMk/>
            <pc:sldMk cId="1446664377" sldId="939"/>
            <ac:spMk id="16" creationId="{8ABFE404-8D65-4573-A3EF-6DF477936BA3}"/>
          </ac:spMkLst>
        </pc:spChg>
        <pc:spChg chg="add del">
          <ac:chgData name="Magd NAGUI" userId="9400200f-dbcf-4b57-9ed9-a60728b9d803" providerId="ADAL" clId="{80D4DD8B-9A8B-4ACA-B084-474173BDCFCA}" dt="2021-01-30T08:52:52.234" v="2606" actId="26606"/>
          <ac:spMkLst>
            <pc:docMk/>
            <pc:sldMk cId="1446664377" sldId="939"/>
            <ac:spMk id="23" creationId="{8ABFE404-8D65-4573-A3EF-6DF477936BA3}"/>
          </ac:spMkLst>
        </pc:spChg>
        <pc:spChg chg="add">
          <ac:chgData name="Magd NAGUI" userId="9400200f-dbcf-4b57-9ed9-a60728b9d803" providerId="ADAL" clId="{80D4DD8B-9A8B-4ACA-B084-474173BDCFCA}" dt="2021-01-30T08:53:20.022" v="2609" actId="26606"/>
          <ac:spMkLst>
            <pc:docMk/>
            <pc:sldMk cId="1446664377" sldId="939"/>
            <ac:spMk id="32" creationId="{8ABFE404-8D65-4573-A3EF-6DF477936BA3}"/>
          </ac:spMkLst>
        </pc:spChg>
        <pc:picChg chg="del">
          <ac:chgData name="Magd NAGUI" userId="9400200f-dbcf-4b57-9ed9-a60728b9d803" providerId="ADAL" clId="{80D4DD8B-9A8B-4ACA-B084-474173BDCFCA}" dt="2021-01-30T08:50:51.567" v="2550" actId="478"/>
          <ac:picMkLst>
            <pc:docMk/>
            <pc:sldMk cId="1446664377" sldId="939"/>
            <ac:picMk id="5" creationId="{182CF934-1C6B-472C-8B80-4853AF3ACD6D}"/>
          </ac:picMkLst>
        </pc:picChg>
        <pc:picChg chg="mod ord">
          <ac:chgData name="Magd NAGUI" userId="9400200f-dbcf-4b57-9ed9-a60728b9d803" providerId="ADAL" clId="{80D4DD8B-9A8B-4ACA-B084-474173BDCFCA}" dt="2021-01-30T08:53:20.022" v="2609" actId="26606"/>
          <ac:picMkLst>
            <pc:docMk/>
            <pc:sldMk cId="1446664377" sldId="939"/>
            <ac:picMk id="7" creationId="{766E3C8D-3336-42E8-9B4E-73CC64E81B11}"/>
          </ac:picMkLst>
        </pc:picChg>
        <pc:picChg chg="add del mod">
          <ac:chgData name="Magd NAGUI" userId="9400200f-dbcf-4b57-9ed9-a60728b9d803" providerId="ADAL" clId="{80D4DD8B-9A8B-4ACA-B084-474173BDCFCA}" dt="2021-01-30T08:52:42.574" v="2602" actId="478"/>
          <ac:picMkLst>
            <pc:docMk/>
            <pc:sldMk cId="1446664377" sldId="939"/>
            <ac:picMk id="9" creationId="{FEB606D2-6E2B-419B-B87F-D5FAE0EDBF66}"/>
          </ac:picMkLst>
        </pc:picChg>
        <pc:picChg chg="del">
          <ac:chgData name="Magd NAGUI" userId="9400200f-dbcf-4b57-9ed9-a60728b9d803" providerId="ADAL" clId="{80D4DD8B-9A8B-4ACA-B084-474173BDCFCA}" dt="2021-01-30T08:50:50.522" v="2549" actId="478"/>
          <ac:picMkLst>
            <pc:docMk/>
            <pc:sldMk cId="1446664377" sldId="939"/>
            <ac:picMk id="11" creationId="{C5FBA2A4-6422-4F63-B8E7-0A2E9DEA24B3}"/>
          </ac:picMkLst>
        </pc:picChg>
        <pc:picChg chg="add mod ord">
          <ac:chgData name="Magd NAGUI" userId="9400200f-dbcf-4b57-9ed9-a60728b9d803" providerId="ADAL" clId="{80D4DD8B-9A8B-4ACA-B084-474173BDCFCA}" dt="2021-01-30T08:53:20.022" v="2609" actId="26606"/>
          <ac:picMkLst>
            <pc:docMk/>
            <pc:sldMk cId="1446664377" sldId="939"/>
            <ac:picMk id="15" creationId="{4E356EE6-9291-4D45-B9B1-B5BE57FF24E7}"/>
          </ac:picMkLst>
        </pc:picChg>
        <pc:cxnChg chg="add del">
          <ac:chgData name="Magd NAGUI" userId="9400200f-dbcf-4b57-9ed9-a60728b9d803" providerId="ADAL" clId="{80D4DD8B-9A8B-4ACA-B084-474173BDCFCA}" dt="2021-01-30T08:52:52.234" v="2607" actId="26606"/>
          <ac:cxnSpMkLst>
            <pc:docMk/>
            <pc:sldMk cId="1446664377" sldId="939"/>
            <ac:cxnSpMk id="18" creationId="{AF5191F1-A1C8-4AEE-8007-DF304E42B15E}"/>
          </ac:cxnSpMkLst>
        </pc:cxnChg>
        <pc:cxnChg chg="add del">
          <ac:chgData name="Magd NAGUI" userId="9400200f-dbcf-4b57-9ed9-a60728b9d803" providerId="ADAL" clId="{80D4DD8B-9A8B-4ACA-B084-474173BDCFCA}" dt="2021-01-30T08:52:52.234" v="2606" actId="26606"/>
          <ac:cxnSpMkLst>
            <pc:docMk/>
            <pc:sldMk cId="1446664377" sldId="939"/>
            <ac:cxnSpMk id="25" creationId="{AF5191F1-A1C8-4AEE-8007-DF304E42B15E}"/>
          </ac:cxnSpMkLst>
        </pc:cxnChg>
        <pc:cxnChg chg="add del">
          <ac:chgData name="Magd NAGUI" userId="9400200f-dbcf-4b57-9ed9-a60728b9d803" providerId="ADAL" clId="{80D4DD8B-9A8B-4ACA-B084-474173BDCFCA}" dt="2021-01-30T08:53:20.022" v="2609" actId="26606"/>
          <ac:cxnSpMkLst>
            <pc:docMk/>
            <pc:sldMk cId="1446664377" sldId="939"/>
            <ac:cxnSpMk id="27" creationId="{B6375111-306C-49EA-9DD1-79A2ED78FA30}"/>
          </ac:cxnSpMkLst>
        </pc:cxnChg>
        <pc:cxnChg chg="add">
          <ac:chgData name="Magd NAGUI" userId="9400200f-dbcf-4b57-9ed9-a60728b9d803" providerId="ADAL" clId="{80D4DD8B-9A8B-4ACA-B084-474173BDCFCA}" dt="2021-01-30T08:53:20.022" v="2609" actId="26606"/>
          <ac:cxnSpMkLst>
            <pc:docMk/>
            <pc:sldMk cId="1446664377" sldId="939"/>
            <ac:cxnSpMk id="34" creationId="{AF5191F1-A1C8-4AEE-8007-DF304E42B15E}"/>
          </ac:cxnSpMkLst>
        </pc:cxnChg>
      </pc:sldChg>
    </pc:docChg>
  </pc:docChgLst>
  <pc:docChgLst>
    <pc:chgData name="Magd NAGUI" userId="9400200f-dbcf-4b57-9ed9-a60728b9d803" providerId="ADAL" clId="{266E8D11-9F10-426B-AD9E-54EA8EF45CDA}"/>
    <pc:docChg chg="custSel modSld">
      <pc:chgData name="Magd NAGUI" userId="9400200f-dbcf-4b57-9ed9-a60728b9d803" providerId="ADAL" clId="{266E8D11-9F10-426B-AD9E-54EA8EF45CDA}" dt="2021-02-23T13:59:31.052" v="44" actId="1076"/>
      <pc:docMkLst>
        <pc:docMk/>
      </pc:docMkLst>
      <pc:sldChg chg="modSp mod">
        <pc:chgData name="Magd NAGUI" userId="9400200f-dbcf-4b57-9ed9-a60728b9d803" providerId="ADAL" clId="{266E8D11-9F10-426B-AD9E-54EA8EF45CDA}" dt="2021-02-23T13:59:31.052" v="44" actId="1076"/>
        <pc:sldMkLst>
          <pc:docMk/>
          <pc:sldMk cId="3368530422" sldId="924"/>
        </pc:sldMkLst>
        <pc:spChg chg="mod">
          <ac:chgData name="Magd NAGUI" userId="9400200f-dbcf-4b57-9ed9-a60728b9d803" providerId="ADAL" clId="{266E8D11-9F10-426B-AD9E-54EA8EF45CDA}" dt="2021-02-23T13:59:31.052" v="44" actId="1076"/>
          <ac:spMkLst>
            <pc:docMk/>
            <pc:sldMk cId="3368530422" sldId="924"/>
            <ac:spMk id="2" creationId="{6AB6A0B1-D906-433F-9837-7DBEF8922B11}"/>
          </ac:spMkLst>
        </pc:spChg>
      </pc:sldChg>
    </pc:docChg>
  </pc:docChgLst>
  <pc:docChgLst>
    <pc:chgData name="samir.sisalem@gmail.com" userId="S::urn:spo:guest#samir.sisalem@gmail.com::" providerId="AD" clId="Web-{ADAF20B1-F7C1-6869-B26E-F7F25C92F606}"/>
    <pc:docChg chg="modSld">
      <pc:chgData name="samir.sisalem@gmail.com" userId="S::urn:spo:guest#samir.sisalem@gmail.com::" providerId="AD" clId="Web-{ADAF20B1-F7C1-6869-B26E-F7F25C92F606}" dt="2020-01-10T20:29:23.253" v="27" actId="1076"/>
      <pc:docMkLst>
        <pc:docMk/>
      </pc:docMkLst>
      <pc:sldChg chg="modSp">
        <pc:chgData name="samir.sisalem@gmail.com" userId="S::urn:spo:guest#samir.sisalem@gmail.com::" providerId="AD" clId="Web-{ADAF20B1-F7C1-6869-B26E-F7F25C92F606}" dt="2020-01-10T20:29:23.253" v="27" actId="1076"/>
        <pc:sldMkLst>
          <pc:docMk/>
          <pc:sldMk cId="546524492" sldId="862"/>
        </pc:sldMkLst>
        <pc:spChg chg="mod">
          <ac:chgData name="samir.sisalem@gmail.com" userId="S::urn:spo:guest#samir.sisalem@gmail.com::" providerId="AD" clId="Web-{ADAF20B1-F7C1-6869-B26E-F7F25C92F606}" dt="2020-01-10T20:29:23.253" v="27" actId="1076"/>
          <ac:spMkLst>
            <pc:docMk/>
            <pc:sldMk cId="546524492" sldId="862"/>
            <ac:spMk id="12" creationId="{9DA0643C-41D1-4D56-A4DC-1FE9EE449FBE}"/>
          </ac:spMkLst>
        </pc:spChg>
      </pc:sldChg>
    </pc:docChg>
  </pc:docChgLst>
  <pc:docChgLst>
    <pc:chgData name="NAGUI Magd" userId="9400200f-dbcf-4b57-9ed9-a60728b9d803" providerId="ADAL" clId="{488B007C-57C7-4203-AB23-1E249B2533E7}"/>
    <pc:docChg chg="delSld modSld modSection">
      <pc:chgData name="NAGUI Magd" userId="9400200f-dbcf-4b57-9ed9-a60728b9d803" providerId="ADAL" clId="{488B007C-57C7-4203-AB23-1E249B2533E7}" dt="2020-08-18T05:30:48.816" v="89" actId="5793"/>
      <pc:docMkLst>
        <pc:docMk/>
      </pc:docMkLst>
      <pc:sldChg chg="del">
        <pc:chgData name="NAGUI Magd" userId="9400200f-dbcf-4b57-9ed9-a60728b9d803" providerId="ADAL" clId="{488B007C-57C7-4203-AB23-1E249B2533E7}" dt="2020-08-18T05:20:32.051" v="0" actId="47"/>
        <pc:sldMkLst>
          <pc:docMk/>
          <pc:sldMk cId="2646096944" sldId="810"/>
        </pc:sldMkLst>
      </pc:sldChg>
      <pc:sldChg chg="del">
        <pc:chgData name="NAGUI Magd" userId="9400200f-dbcf-4b57-9ed9-a60728b9d803" providerId="ADAL" clId="{488B007C-57C7-4203-AB23-1E249B2533E7}" dt="2020-08-18T05:20:33.011" v="1" actId="47"/>
        <pc:sldMkLst>
          <pc:docMk/>
          <pc:sldMk cId="913039522" sldId="900"/>
        </pc:sldMkLst>
      </pc:sldChg>
      <pc:sldChg chg="del">
        <pc:chgData name="NAGUI Magd" userId="9400200f-dbcf-4b57-9ed9-a60728b9d803" providerId="ADAL" clId="{488B007C-57C7-4203-AB23-1E249B2533E7}" dt="2020-08-18T05:20:34.092" v="2" actId="47"/>
        <pc:sldMkLst>
          <pc:docMk/>
          <pc:sldMk cId="4049588063" sldId="901"/>
        </pc:sldMkLst>
      </pc:sldChg>
      <pc:sldChg chg="del">
        <pc:chgData name="NAGUI Magd" userId="9400200f-dbcf-4b57-9ed9-a60728b9d803" providerId="ADAL" clId="{488B007C-57C7-4203-AB23-1E249B2533E7}" dt="2020-08-18T05:21:07.831" v="3" actId="47"/>
        <pc:sldMkLst>
          <pc:docMk/>
          <pc:sldMk cId="4049588063" sldId="902"/>
        </pc:sldMkLst>
      </pc:sldChg>
      <pc:sldChg chg="modSp mod">
        <pc:chgData name="NAGUI Magd" userId="9400200f-dbcf-4b57-9ed9-a60728b9d803" providerId="ADAL" clId="{488B007C-57C7-4203-AB23-1E249B2533E7}" dt="2020-08-18T05:22:38.553" v="6" actId="339"/>
        <pc:sldMkLst>
          <pc:docMk/>
          <pc:sldMk cId="1755057753" sldId="903"/>
        </pc:sldMkLst>
        <pc:picChg chg="mod">
          <ac:chgData name="NAGUI Magd" userId="9400200f-dbcf-4b57-9ed9-a60728b9d803" providerId="ADAL" clId="{488B007C-57C7-4203-AB23-1E249B2533E7}" dt="2020-08-18T05:22:38.553" v="6" actId="339"/>
          <ac:picMkLst>
            <pc:docMk/>
            <pc:sldMk cId="1755057753" sldId="903"/>
            <ac:picMk id="15" creationId="{D1EFD8A9-1695-4601-838E-E5468F2868E7}"/>
          </ac:picMkLst>
        </pc:picChg>
      </pc:sldChg>
      <pc:sldChg chg="del">
        <pc:chgData name="NAGUI Magd" userId="9400200f-dbcf-4b57-9ed9-a60728b9d803" providerId="ADAL" clId="{488B007C-57C7-4203-AB23-1E249B2533E7}" dt="2020-08-18T05:21:09.418" v="4" actId="47"/>
        <pc:sldMkLst>
          <pc:docMk/>
          <pc:sldMk cId="125377229" sldId="904"/>
        </pc:sldMkLst>
      </pc:sldChg>
      <pc:sldChg chg="modSp">
        <pc:chgData name="NAGUI Magd" userId="9400200f-dbcf-4b57-9ed9-a60728b9d803" providerId="ADAL" clId="{488B007C-57C7-4203-AB23-1E249B2533E7}" dt="2020-08-18T05:30:48.816" v="89" actId="5793"/>
        <pc:sldMkLst>
          <pc:docMk/>
          <pc:sldMk cId="1319902150" sldId="906"/>
        </pc:sldMkLst>
        <pc:graphicFrameChg chg="mod">
          <ac:chgData name="NAGUI Magd" userId="9400200f-dbcf-4b57-9ed9-a60728b9d803" providerId="ADAL" clId="{488B007C-57C7-4203-AB23-1E249B2533E7}" dt="2020-08-18T05:30:48.816" v="89" actId="5793"/>
          <ac:graphicFrameMkLst>
            <pc:docMk/>
            <pc:sldMk cId="1319902150" sldId="906"/>
            <ac:graphicFrameMk id="9" creationId="{BBDC599F-E12C-44B6-901B-18E878D575A6}"/>
          </ac:graphicFrameMkLst>
        </pc:graphicFrameChg>
      </pc:sldChg>
      <pc:sldMasterChg chg="delSldLayout">
        <pc:chgData name="NAGUI Magd" userId="9400200f-dbcf-4b57-9ed9-a60728b9d803" providerId="ADAL" clId="{488B007C-57C7-4203-AB23-1E249B2533E7}" dt="2020-08-18T05:20:32.051" v="0" actId="47"/>
        <pc:sldMasterMkLst>
          <pc:docMk/>
          <pc:sldMasterMk cId="3974763103" sldId="2147483698"/>
        </pc:sldMasterMkLst>
        <pc:sldLayoutChg chg="del">
          <pc:chgData name="NAGUI Magd" userId="9400200f-dbcf-4b57-9ed9-a60728b9d803" providerId="ADAL" clId="{488B007C-57C7-4203-AB23-1E249B2533E7}" dt="2020-08-18T05:20:32.051" v="0" actId="47"/>
          <pc:sldLayoutMkLst>
            <pc:docMk/>
            <pc:sldMasterMk cId="3974763103" sldId="2147483698"/>
            <pc:sldLayoutMk cId="1308015436" sldId="2147483884"/>
          </pc:sldLayoutMkLst>
        </pc:sldLayoutChg>
      </pc:sldMasterChg>
    </pc:docChg>
  </pc:docChgLst>
  <pc:docChgLst>
    <pc:chgData name="Magd NAGUI" userId="9400200f-dbcf-4b57-9ed9-a60728b9d803" providerId="ADAL" clId="{488B007C-57C7-4203-AB23-1E249B2533E7}"/>
    <pc:docChg chg="undo custSel mod addSld modSld modMainMaster modNotesMaster">
      <pc:chgData name="Magd NAGUI" userId="9400200f-dbcf-4b57-9ed9-a60728b9d803" providerId="ADAL" clId="{488B007C-57C7-4203-AB23-1E249B2533E7}" dt="2020-08-19T14:20:10.255" v="1837" actId="20577"/>
      <pc:docMkLst>
        <pc:docMk/>
      </pc:docMkLst>
      <pc:sldChg chg="modSp modNotes">
        <pc:chgData name="Magd NAGUI" userId="9400200f-dbcf-4b57-9ed9-a60728b9d803" providerId="ADAL" clId="{488B007C-57C7-4203-AB23-1E249B2533E7}" dt="2020-08-16T15:18:24.983" v="0"/>
        <pc:sldMkLst>
          <pc:docMk/>
          <pc:sldMk cId="2646096944" sldId="810"/>
        </pc:sldMkLst>
        <pc:spChg chg="mod">
          <ac:chgData name="Magd NAGUI" userId="9400200f-dbcf-4b57-9ed9-a60728b9d803" providerId="ADAL" clId="{488B007C-57C7-4203-AB23-1E249B2533E7}" dt="2020-08-16T15:18:24.983" v="0"/>
          <ac:spMkLst>
            <pc:docMk/>
            <pc:sldMk cId="2646096944" sldId="810"/>
            <ac:spMk id="4" creationId="{00000000-0000-0000-0000-000000000000}"/>
          </ac:spMkLst>
        </pc:spChg>
        <pc:spChg chg="mod">
          <ac:chgData name="Magd NAGUI" userId="9400200f-dbcf-4b57-9ed9-a60728b9d803" providerId="ADAL" clId="{488B007C-57C7-4203-AB23-1E249B2533E7}" dt="2020-08-16T15:18:24.983" v="0"/>
          <ac:spMkLst>
            <pc:docMk/>
            <pc:sldMk cId="2646096944" sldId="810"/>
            <ac:spMk id="5" creationId="{00000000-0000-0000-0000-000000000000}"/>
          </ac:spMkLst>
        </pc:spChg>
        <pc:spChg chg="mod">
          <ac:chgData name="Magd NAGUI" userId="9400200f-dbcf-4b57-9ed9-a60728b9d803" providerId="ADAL" clId="{488B007C-57C7-4203-AB23-1E249B2533E7}" dt="2020-08-16T15:18:24.983" v="0"/>
          <ac:spMkLst>
            <pc:docMk/>
            <pc:sldMk cId="2646096944" sldId="810"/>
            <ac:spMk id="18" creationId="{00000000-0000-0000-0000-000000000000}"/>
          </ac:spMkLst>
        </pc:spChg>
        <pc:spChg chg="mod">
          <ac:chgData name="Magd NAGUI" userId="9400200f-dbcf-4b57-9ed9-a60728b9d803" providerId="ADAL" clId="{488B007C-57C7-4203-AB23-1E249B2533E7}" dt="2020-08-16T15:18:24.983" v="0"/>
          <ac:spMkLst>
            <pc:docMk/>
            <pc:sldMk cId="2646096944" sldId="810"/>
            <ac:spMk id="19" creationId="{00000000-0000-0000-0000-000000000000}"/>
          </ac:spMkLst>
        </pc:spChg>
        <pc:spChg chg="mod">
          <ac:chgData name="Magd NAGUI" userId="9400200f-dbcf-4b57-9ed9-a60728b9d803" providerId="ADAL" clId="{488B007C-57C7-4203-AB23-1E249B2533E7}" dt="2020-08-16T15:18:24.983" v="0"/>
          <ac:spMkLst>
            <pc:docMk/>
            <pc:sldMk cId="2646096944" sldId="810"/>
            <ac:spMk id="20" creationId="{00000000-0000-0000-0000-000000000000}"/>
          </ac:spMkLst>
        </pc:spChg>
        <pc:spChg chg="mod">
          <ac:chgData name="Magd NAGUI" userId="9400200f-dbcf-4b57-9ed9-a60728b9d803" providerId="ADAL" clId="{488B007C-57C7-4203-AB23-1E249B2533E7}" dt="2020-08-16T15:18:24.983" v="0"/>
          <ac:spMkLst>
            <pc:docMk/>
            <pc:sldMk cId="2646096944" sldId="810"/>
            <ac:spMk id="23" creationId="{00000000-0000-0000-0000-000000000000}"/>
          </ac:spMkLst>
        </pc:spChg>
        <pc:spChg chg="mod">
          <ac:chgData name="Magd NAGUI" userId="9400200f-dbcf-4b57-9ed9-a60728b9d803" providerId="ADAL" clId="{488B007C-57C7-4203-AB23-1E249B2533E7}" dt="2020-08-16T15:18:24.983" v="0"/>
          <ac:spMkLst>
            <pc:docMk/>
            <pc:sldMk cId="2646096944" sldId="810"/>
            <ac:spMk id="25" creationId="{00000000-0000-0000-0000-000000000000}"/>
          </ac:spMkLst>
        </pc:spChg>
        <pc:grpChg chg="mod">
          <ac:chgData name="Magd NAGUI" userId="9400200f-dbcf-4b57-9ed9-a60728b9d803" providerId="ADAL" clId="{488B007C-57C7-4203-AB23-1E249B2533E7}" dt="2020-08-16T15:18:24.983" v="0"/>
          <ac:grpSpMkLst>
            <pc:docMk/>
            <pc:sldMk cId="2646096944" sldId="810"/>
            <ac:grpSpMk id="14" creationId="{00000000-0000-0000-0000-000000000000}"/>
          </ac:grpSpMkLst>
        </pc:grpChg>
        <pc:grpChg chg="mod">
          <ac:chgData name="Magd NAGUI" userId="9400200f-dbcf-4b57-9ed9-a60728b9d803" providerId="ADAL" clId="{488B007C-57C7-4203-AB23-1E249B2533E7}" dt="2020-08-16T15:18:24.983" v="0"/>
          <ac:grpSpMkLst>
            <pc:docMk/>
            <pc:sldMk cId="2646096944" sldId="810"/>
            <ac:grpSpMk id="15" creationId="{00000000-0000-0000-0000-000000000000}"/>
          </ac:grpSpMkLst>
        </pc:grpChg>
        <pc:grpChg chg="mod">
          <ac:chgData name="Magd NAGUI" userId="9400200f-dbcf-4b57-9ed9-a60728b9d803" providerId="ADAL" clId="{488B007C-57C7-4203-AB23-1E249B2533E7}" dt="2020-08-16T15:18:24.983" v="0"/>
          <ac:grpSpMkLst>
            <pc:docMk/>
            <pc:sldMk cId="2646096944" sldId="810"/>
            <ac:grpSpMk id="21" creationId="{00000000-0000-0000-0000-000000000000}"/>
          </ac:grpSpMkLst>
        </pc:grpChg>
        <pc:picChg chg="mod">
          <ac:chgData name="Magd NAGUI" userId="9400200f-dbcf-4b57-9ed9-a60728b9d803" providerId="ADAL" clId="{488B007C-57C7-4203-AB23-1E249B2533E7}" dt="2020-08-16T15:18:24.983" v="0"/>
          <ac:picMkLst>
            <pc:docMk/>
            <pc:sldMk cId="2646096944" sldId="810"/>
            <ac:picMk id="13" creationId="{00000000-0000-0000-0000-000000000000}"/>
          </ac:picMkLst>
        </pc:picChg>
        <pc:picChg chg="mod">
          <ac:chgData name="Magd NAGUI" userId="9400200f-dbcf-4b57-9ed9-a60728b9d803" providerId="ADAL" clId="{488B007C-57C7-4203-AB23-1E249B2533E7}" dt="2020-08-16T15:18:24.983" v="0"/>
          <ac:picMkLst>
            <pc:docMk/>
            <pc:sldMk cId="2646096944" sldId="810"/>
            <ac:picMk id="22" creationId="{00000000-0000-0000-0000-000000000000}"/>
          </ac:picMkLst>
        </pc:picChg>
        <pc:picChg chg="mod">
          <ac:chgData name="Magd NAGUI" userId="9400200f-dbcf-4b57-9ed9-a60728b9d803" providerId="ADAL" clId="{488B007C-57C7-4203-AB23-1E249B2533E7}" dt="2020-08-16T15:18:24.983" v="0"/>
          <ac:picMkLst>
            <pc:docMk/>
            <pc:sldMk cId="2646096944" sldId="810"/>
            <ac:picMk id="24" creationId="{00000000-0000-0000-0000-000000000000}"/>
          </ac:picMkLst>
        </pc:picChg>
      </pc:sldChg>
      <pc:sldChg chg="modSp modNotes">
        <pc:chgData name="Magd NAGUI" userId="9400200f-dbcf-4b57-9ed9-a60728b9d803" providerId="ADAL" clId="{488B007C-57C7-4203-AB23-1E249B2533E7}" dt="2020-08-16T15:18:24.983" v="0"/>
        <pc:sldMkLst>
          <pc:docMk/>
          <pc:sldMk cId="913039522" sldId="900"/>
        </pc:sldMkLst>
        <pc:spChg chg="mod">
          <ac:chgData name="Magd NAGUI" userId="9400200f-dbcf-4b57-9ed9-a60728b9d803" providerId="ADAL" clId="{488B007C-57C7-4203-AB23-1E249B2533E7}" dt="2020-08-16T15:18:24.983" v="0"/>
          <ac:spMkLst>
            <pc:docMk/>
            <pc:sldMk cId="913039522" sldId="900"/>
            <ac:spMk id="2" creationId="{00000000-0000-0000-0000-000000000000}"/>
          </ac:spMkLst>
        </pc:spChg>
        <pc:spChg chg="mod">
          <ac:chgData name="Magd NAGUI" userId="9400200f-dbcf-4b57-9ed9-a60728b9d803" providerId="ADAL" clId="{488B007C-57C7-4203-AB23-1E249B2533E7}" dt="2020-08-16T15:18:24.983" v="0"/>
          <ac:spMkLst>
            <pc:docMk/>
            <pc:sldMk cId="913039522" sldId="900"/>
            <ac:spMk id="4" creationId="{00000000-0000-0000-0000-000000000000}"/>
          </ac:spMkLst>
        </pc:spChg>
        <pc:spChg chg="mod">
          <ac:chgData name="Magd NAGUI" userId="9400200f-dbcf-4b57-9ed9-a60728b9d803" providerId="ADAL" clId="{488B007C-57C7-4203-AB23-1E249B2533E7}" dt="2020-08-16T15:18:24.983" v="0"/>
          <ac:spMkLst>
            <pc:docMk/>
            <pc:sldMk cId="913039522" sldId="900"/>
            <ac:spMk id="5" creationId="{00000000-0000-0000-0000-000000000000}"/>
          </ac:spMkLst>
        </pc:spChg>
        <pc:spChg chg="mod">
          <ac:chgData name="Magd NAGUI" userId="9400200f-dbcf-4b57-9ed9-a60728b9d803" providerId="ADAL" clId="{488B007C-57C7-4203-AB23-1E249B2533E7}" dt="2020-08-16T15:18:24.983" v="0"/>
          <ac:spMkLst>
            <pc:docMk/>
            <pc:sldMk cId="913039522" sldId="900"/>
            <ac:spMk id="6" creationId="{00000000-0000-0000-0000-000000000000}"/>
          </ac:spMkLst>
        </pc:spChg>
        <pc:spChg chg="mod">
          <ac:chgData name="Magd NAGUI" userId="9400200f-dbcf-4b57-9ed9-a60728b9d803" providerId="ADAL" clId="{488B007C-57C7-4203-AB23-1E249B2533E7}" dt="2020-08-16T15:18:24.983" v="0"/>
          <ac:spMkLst>
            <pc:docMk/>
            <pc:sldMk cId="913039522" sldId="900"/>
            <ac:spMk id="7" creationId="{00000000-0000-0000-0000-000000000000}"/>
          </ac:spMkLst>
        </pc:spChg>
        <pc:spChg chg="mod">
          <ac:chgData name="Magd NAGUI" userId="9400200f-dbcf-4b57-9ed9-a60728b9d803" providerId="ADAL" clId="{488B007C-57C7-4203-AB23-1E249B2533E7}" dt="2020-08-16T15:18:24.983" v="0"/>
          <ac:spMkLst>
            <pc:docMk/>
            <pc:sldMk cId="913039522" sldId="900"/>
            <ac:spMk id="9" creationId="{00000000-0000-0000-0000-000000000000}"/>
          </ac:spMkLst>
        </pc:spChg>
        <pc:spChg chg="mod">
          <ac:chgData name="Magd NAGUI" userId="9400200f-dbcf-4b57-9ed9-a60728b9d803" providerId="ADAL" clId="{488B007C-57C7-4203-AB23-1E249B2533E7}" dt="2020-08-16T15:18:24.983" v="0"/>
          <ac:spMkLst>
            <pc:docMk/>
            <pc:sldMk cId="913039522" sldId="900"/>
            <ac:spMk id="10" creationId="{00000000-0000-0000-0000-000000000000}"/>
          </ac:spMkLst>
        </pc:spChg>
        <pc:graphicFrameChg chg="mod">
          <ac:chgData name="Magd NAGUI" userId="9400200f-dbcf-4b57-9ed9-a60728b9d803" providerId="ADAL" clId="{488B007C-57C7-4203-AB23-1E249B2533E7}" dt="2020-08-16T15:18:24.983" v="0"/>
          <ac:graphicFrameMkLst>
            <pc:docMk/>
            <pc:sldMk cId="913039522" sldId="900"/>
            <ac:graphicFrameMk id="8" creationId="{00000000-0000-0000-0000-000000000000}"/>
          </ac:graphicFrameMkLst>
        </pc:graphicFrameChg>
      </pc:sldChg>
      <pc:sldChg chg="modSp">
        <pc:chgData name="Magd NAGUI" userId="9400200f-dbcf-4b57-9ed9-a60728b9d803" providerId="ADAL" clId="{488B007C-57C7-4203-AB23-1E249B2533E7}" dt="2020-08-16T15:18:24.983" v="0"/>
        <pc:sldMkLst>
          <pc:docMk/>
          <pc:sldMk cId="4049588063" sldId="901"/>
        </pc:sldMkLst>
        <pc:spChg chg="mod">
          <ac:chgData name="Magd NAGUI" userId="9400200f-dbcf-4b57-9ed9-a60728b9d803" providerId="ADAL" clId="{488B007C-57C7-4203-AB23-1E249B2533E7}" dt="2020-08-16T15:18:24.983" v="0"/>
          <ac:spMkLst>
            <pc:docMk/>
            <pc:sldMk cId="4049588063" sldId="901"/>
            <ac:spMk id="2" creationId="{00000000-0000-0000-0000-000000000000}"/>
          </ac:spMkLst>
        </pc:spChg>
        <pc:spChg chg="mod">
          <ac:chgData name="Magd NAGUI" userId="9400200f-dbcf-4b57-9ed9-a60728b9d803" providerId="ADAL" clId="{488B007C-57C7-4203-AB23-1E249B2533E7}" dt="2020-08-16T15:18:24.983" v="0"/>
          <ac:spMkLst>
            <pc:docMk/>
            <pc:sldMk cId="4049588063" sldId="901"/>
            <ac:spMk id="4" creationId="{00000000-0000-0000-0000-000000000000}"/>
          </ac:spMkLst>
        </pc:spChg>
        <pc:spChg chg="mod">
          <ac:chgData name="Magd NAGUI" userId="9400200f-dbcf-4b57-9ed9-a60728b9d803" providerId="ADAL" clId="{488B007C-57C7-4203-AB23-1E249B2533E7}" dt="2020-08-16T15:18:24.983" v="0"/>
          <ac:spMkLst>
            <pc:docMk/>
            <pc:sldMk cId="4049588063" sldId="901"/>
            <ac:spMk id="5" creationId="{00000000-0000-0000-0000-000000000000}"/>
          </ac:spMkLst>
        </pc:spChg>
        <pc:spChg chg="mod">
          <ac:chgData name="Magd NAGUI" userId="9400200f-dbcf-4b57-9ed9-a60728b9d803" providerId="ADAL" clId="{488B007C-57C7-4203-AB23-1E249B2533E7}" dt="2020-08-16T15:18:24.983" v="0"/>
          <ac:spMkLst>
            <pc:docMk/>
            <pc:sldMk cId="4049588063" sldId="901"/>
            <ac:spMk id="6" creationId="{00000000-0000-0000-0000-000000000000}"/>
          </ac:spMkLst>
        </pc:spChg>
        <pc:graphicFrameChg chg="mod">
          <ac:chgData name="Magd NAGUI" userId="9400200f-dbcf-4b57-9ed9-a60728b9d803" providerId="ADAL" clId="{488B007C-57C7-4203-AB23-1E249B2533E7}" dt="2020-08-16T15:18:24.983" v="0"/>
          <ac:graphicFrameMkLst>
            <pc:docMk/>
            <pc:sldMk cId="4049588063" sldId="901"/>
            <ac:graphicFrameMk id="8" creationId="{00000000-0000-0000-0000-000000000000}"/>
          </ac:graphicFrameMkLst>
        </pc:graphicFrameChg>
      </pc:sldChg>
      <pc:sldChg chg="modSp modNotes">
        <pc:chgData name="Magd NAGUI" userId="9400200f-dbcf-4b57-9ed9-a60728b9d803" providerId="ADAL" clId="{488B007C-57C7-4203-AB23-1E249B2533E7}" dt="2020-08-16T15:18:24.983" v="0"/>
        <pc:sldMkLst>
          <pc:docMk/>
          <pc:sldMk cId="4049588063" sldId="902"/>
        </pc:sldMkLst>
        <pc:spChg chg="mod">
          <ac:chgData name="Magd NAGUI" userId="9400200f-dbcf-4b57-9ed9-a60728b9d803" providerId="ADAL" clId="{488B007C-57C7-4203-AB23-1E249B2533E7}" dt="2020-08-16T15:18:24.983" v="0"/>
          <ac:spMkLst>
            <pc:docMk/>
            <pc:sldMk cId="4049588063" sldId="902"/>
            <ac:spMk id="2" creationId="{00000000-0000-0000-0000-000000000000}"/>
          </ac:spMkLst>
        </pc:spChg>
        <pc:spChg chg="mod">
          <ac:chgData name="Magd NAGUI" userId="9400200f-dbcf-4b57-9ed9-a60728b9d803" providerId="ADAL" clId="{488B007C-57C7-4203-AB23-1E249B2533E7}" dt="2020-08-16T15:18:24.983" v="0"/>
          <ac:spMkLst>
            <pc:docMk/>
            <pc:sldMk cId="4049588063" sldId="902"/>
            <ac:spMk id="4" creationId="{00000000-0000-0000-0000-000000000000}"/>
          </ac:spMkLst>
        </pc:spChg>
        <pc:spChg chg="mod">
          <ac:chgData name="Magd NAGUI" userId="9400200f-dbcf-4b57-9ed9-a60728b9d803" providerId="ADAL" clId="{488B007C-57C7-4203-AB23-1E249B2533E7}" dt="2020-08-16T15:18:24.983" v="0"/>
          <ac:spMkLst>
            <pc:docMk/>
            <pc:sldMk cId="4049588063" sldId="902"/>
            <ac:spMk id="5" creationId="{00000000-0000-0000-0000-000000000000}"/>
          </ac:spMkLst>
        </pc:spChg>
        <pc:spChg chg="mod">
          <ac:chgData name="Magd NAGUI" userId="9400200f-dbcf-4b57-9ed9-a60728b9d803" providerId="ADAL" clId="{488B007C-57C7-4203-AB23-1E249B2533E7}" dt="2020-08-16T15:18:24.983" v="0"/>
          <ac:spMkLst>
            <pc:docMk/>
            <pc:sldMk cId="4049588063" sldId="902"/>
            <ac:spMk id="6" creationId="{00000000-0000-0000-0000-000000000000}"/>
          </ac:spMkLst>
        </pc:spChg>
        <pc:graphicFrameChg chg="mod">
          <ac:chgData name="Magd NAGUI" userId="9400200f-dbcf-4b57-9ed9-a60728b9d803" providerId="ADAL" clId="{488B007C-57C7-4203-AB23-1E249B2533E7}" dt="2020-08-16T15:18:24.983" v="0"/>
          <ac:graphicFrameMkLst>
            <pc:docMk/>
            <pc:sldMk cId="4049588063" sldId="902"/>
            <ac:graphicFrameMk id="8" creationId="{DE328C64-DAB7-4303-B664-E29274C722A5}"/>
          </ac:graphicFrameMkLst>
        </pc:graphicFrameChg>
      </pc:sldChg>
      <pc:sldChg chg="addSp delSp modSp mod setBg setClrOvrMap modNotesTx">
        <pc:chgData name="Magd NAGUI" userId="9400200f-dbcf-4b57-9ed9-a60728b9d803" providerId="ADAL" clId="{488B007C-57C7-4203-AB23-1E249B2533E7}" dt="2020-08-19T12:34:38.795" v="1609" actId="1076"/>
        <pc:sldMkLst>
          <pc:docMk/>
          <pc:sldMk cId="1755057753" sldId="903"/>
        </pc:sldMkLst>
        <pc:spChg chg="del mod">
          <ac:chgData name="Magd NAGUI" userId="9400200f-dbcf-4b57-9ed9-a60728b9d803" providerId="ADAL" clId="{488B007C-57C7-4203-AB23-1E249B2533E7}" dt="2020-08-16T15:19:06.310" v="1" actId="1032"/>
          <ac:spMkLst>
            <pc:docMk/>
            <pc:sldMk cId="1755057753" sldId="903"/>
            <ac:spMk id="3" creationId="{6FB35780-7A42-48A5-A7B0-D721BBF8A935}"/>
          </ac:spMkLst>
        </pc:spChg>
        <pc:spChg chg="mod ord">
          <ac:chgData name="Magd NAGUI" userId="9400200f-dbcf-4b57-9ed9-a60728b9d803" providerId="ADAL" clId="{488B007C-57C7-4203-AB23-1E249B2533E7}" dt="2020-08-19T12:29:16.524" v="1597" actId="26606"/>
          <ac:spMkLst>
            <pc:docMk/>
            <pc:sldMk cId="1755057753" sldId="903"/>
            <ac:spMk id="4" creationId="{7AE2237A-1CA7-4748-8125-8A3BE4400CA0}"/>
          </ac:spMkLst>
        </pc:spChg>
        <pc:spChg chg="mod ord">
          <ac:chgData name="Magd NAGUI" userId="9400200f-dbcf-4b57-9ed9-a60728b9d803" providerId="ADAL" clId="{488B007C-57C7-4203-AB23-1E249B2533E7}" dt="2020-08-19T12:29:16.524" v="1597" actId="26606"/>
          <ac:spMkLst>
            <pc:docMk/>
            <pc:sldMk cId="1755057753" sldId="903"/>
            <ac:spMk id="5" creationId="{10ACA868-020F-46C5-80B0-C3FC86D30204}"/>
          </ac:spMkLst>
        </pc:spChg>
        <pc:spChg chg="mod ord">
          <ac:chgData name="Magd NAGUI" userId="9400200f-dbcf-4b57-9ed9-a60728b9d803" providerId="ADAL" clId="{488B007C-57C7-4203-AB23-1E249B2533E7}" dt="2020-08-19T12:29:16.524" v="1597" actId="26606"/>
          <ac:spMkLst>
            <pc:docMk/>
            <pc:sldMk cId="1755057753" sldId="903"/>
            <ac:spMk id="6" creationId="{984DDE01-DAA8-43E5-A529-19D4A5416E57}"/>
          </ac:spMkLst>
        </pc:spChg>
        <pc:spChg chg="add del mod">
          <ac:chgData name="Magd NAGUI" userId="9400200f-dbcf-4b57-9ed9-a60728b9d803" providerId="ADAL" clId="{488B007C-57C7-4203-AB23-1E249B2533E7}" dt="2020-08-16T15:26:09.133" v="484" actId="478"/>
          <ac:spMkLst>
            <pc:docMk/>
            <pc:sldMk cId="1755057753" sldId="903"/>
            <ac:spMk id="13" creationId="{1EC9663F-87C2-4DB2-940F-75E9304585D2}"/>
          </ac:spMkLst>
        </pc:spChg>
        <pc:spChg chg="add del">
          <ac:chgData name="Magd NAGUI" userId="9400200f-dbcf-4b57-9ed9-a60728b9d803" providerId="ADAL" clId="{488B007C-57C7-4203-AB23-1E249B2533E7}" dt="2020-08-19T12:29:16.524" v="1597" actId="26606"/>
          <ac:spMkLst>
            <pc:docMk/>
            <pc:sldMk cId="1755057753" sldId="903"/>
            <ac:spMk id="17" creationId="{C991AD47-9C99-472F-BDAA-21B183F33947}"/>
          </ac:spMkLst>
        </pc:spChg>
        <pc:spChg chg="add del">
          <ac:chgData name="Magd NAGUI" userId="9400200f-dbcf-4b57-9ed9-a60728b9d803" providerId="ADAL" clId="{488B007C-57C7-4203-AB23-1E249B2533E7}" dt="2020-08-19T12:29:16.524" v="1597" actId="26606"/>
          <ac:spMkLst>
            <pc:docMk/>
            <pc:sldMk cId="1755057753" sldId="903"/>
            <ac:spMk id="19" creationId="{9E706731-3860-4E73-9335-A870F6741F0B}"/>
          </ac:spMkLst>
        </pc:spChg>
        <pc:spChg chg="add del">
          <ac:chgData name="Magd NAGUI" userId="9400200f-dbcf-4b57-9ed9-a60728b9d803" providerId="ADAL" clId="{488B007C-57C7-4203-AB23-1E249B2533E7}" dt="2020-08-19T12:29:16.524" v="1597" actId="26606"/>
          <ac:spMkLst>
            <pc:docMk/>
            <pc:sldMk cId="1755057753" sldId="903"/>
            <ac:spMk id="21" creationId="{CD2ED21F-DC95-4AD1-8327-D561F5FCA3A6}"/>
          </ac:spMkLst>
        </pc:spChg>
        <pc:spChg chg="add">
          <ac:chgData name="Magd NAGUI" userId="9400200f-dbcf-4b57-9ed9-a60728b9d803" providerId="ADAL" clId="{488B007C-57C7-4203-AB23-1E249B2533E7}" dt="2020-08-19T12:29:16.524" v="1597" actId="26606"/>
          <ac:spMkLst>
            <pc:docMk/>
            <pc:sldMk cId="1755057753" sldId="903"/>
            <ac:spMk id="26" creationId="{891401DC-7AF6-42FA-BE31-CF773B6C8B2E}"/>
          </ac:spMkLst>
        </pc:spChg>
        <pc:spChg chg="add">
          <ac:chgData name="Magd NAGUI" userId="9400200f-dbcf-4b57-9ed9-a60728b9d803" providerId="ADAL" clId="{488B007C-57C7-4203-AB23-1E249B2533E7}" dt="2020-08-19T12:29:16.524" v="1597" actId="26606"/>
          <ac:spMkLst>
            <pc:docMk/>
            <pc:sldMk cId="1755057753" sldId="903"/>
            <ac:spMk id="28" creationId="{2B7203F0-D9CB-4774-B9D4-B3AB625DFBAD}"/>
          </ac:spMkLst>
        </pc:spChg>
        <pc:graphicFrameChg chg="add mod ord modGraphic">
          <ac:chgData name="Magd NAGUI" userId="9400200f-dbcf-4b57-9ed9-a60728b9d803" providerId="ADAL" clId="{488B007C-57C7-4203-AB23-1E249B2533E7}" dt="2020-08-19T12:31:12.559" v="1604" actId="404"/>
          <ac:graphicFrameMkLst>
            <pc:docMk/>
            <pc:sldMk cId="1755057753" sldId="903"/>
            <ac:graphicFrameMk id="2" creationId="{169C73F8-5EAC-4228-9D29-5291913A65FB}"/>
          </ac:graphicFrameMkLst>
        </pc:graphicFrameChg>
        <pc:picChg chg="add mod ord">
          <ac:chgData name="Magd NAGUI" userId="9400200f-dbcf-4b57-9ed9-a60728b9d803" providerId="ADAL" clId="{488B007C-57C7-4203-AB23-1E249B2533E7}" dt="2020-08-19T12:29:16.524" v="1597" actId="26606"/>
          <ac:picMkLst>
            <pc:docMk/>
            <pc:sldMk cId="1755057753" sldId="903"/>
            <ac:picMk id="7" creationId="{A405607E-2C61-47EC-B854-03C380430172}"/>
          </ac:picMkLst>
        </pc:picChg>
        <pc:picChg chg="add mod">
          <ac:chgData name="Magd NAGUI" userId="9400200f-dbcf-4b57-9ed9-a60728b9d803" providerId="ADAL" clId="{488B007C-57C7-4203-AB23-1E249B2533E7}" dt="2020-08-19T12:29:16.524" v="1597" actId="26606"/>
          <ac:picMkLst>
            <pc:docMk/>
            <pc:sldMk cId="1755057753" sldId="903"/>
            <ac:picMk id="8" creationId="{0D60F1CF-8EBD-448D-9FF3-E6022FEF7DCA}"/>
          </ac:picMkLst>
        </pc:picChg>
        <pc:picChg chg="add mod ord">
          <ac:chgData name="Magd NAGUI" userId="9400200f-dbcf-4b57-9ed9-a60728b9d803" providerId="ADAL" clId="{488B007C-57C7-4203-AB23-1E249B2533E7}" dt="2020-08-19T12:29:16.524" v="1597" actId="26606"/>
          <ac:picMkLst>
            <pc:docMk/>
            <pc:sldMk cId="1755057753" sldId="903"/>
            <ac:picMk id="10" creationId="{29B8FD80-5B81-4EA6-8F60-6E256862D278}"/>
          </ac:picMkLst>
        </pc:picChg>
        <pc:picChg chg="add mod">
          <ac:chgData name="Magd NAGUI" userId="9400200f-dbcf-4b57-9ed9-a60728b9d803" providerId="ADAL" clId="{488B007C-57C7-4203-AB23-1E249B2533E7}" dt="2020-08-19T12:34:38.795" v="1609" actId="1076"/>
          <ac:picMkLst>
            <pc:docMk/>
            <pc:sldMk cId="1755057753" sldId="903"/>
            <ac:picMk id="11" creationId="{3630147C-B872-4F8E-9B43-B09DE3D8A179}"/>
          </ac:picMkLst>
        </pc:picChg>
        <pc:picChg chg="add mod ord">
          <ac:chgData name="Magd NAGUI" userId="9400200f-dbcf-4b57-9ed9-a60728b9d803" providerId="ADAL" clId="{488B007C-57C7-4203-AB23-1E249B2533E7}" dt="2020-08-19T12:29:16.524" v="1597" actId="26606"/>
          <ac:picMkLst>
            <pc:docMk/>
            <pc:sldMk cId="1755057753" sldId="903"/>
            <ac:picMk id="12" creationId="{E1BB82EB-1BE6-40B5-98A3-A17C65F897CD}"/>
          </ac:picMkLst>
        </pc:picChg>
        <pc:picChg chg="add mod ord modCrop">
          <ac:chgData name="Magd NAGUI" userId="9400200f-dbcf-4b57-9ed9-a60728b9d803" providerId="ADAL" clId="{488B007C-57C7-4203-AB23-1E249B2533E7}" dt="2020-08-19T12:29:16.524" v="1597" actId="26606"/>
          <ac:picMkLst>
            <pc:docMk/>
            <pc:sldMk cId="1755057753" sldId="903"/>
            <ac:picMk id="15" creationId="{D1EFD8A9-1695-4601-838E-E5468F2868E7}"/>
          </ac:picMkLst>
        </pc:picChg>
        <pc:picChg chg="add del mod">
          <ac:chgData name="Magd NAGUI" userId="9400200f-dbcf-4b57-9ed9-a60728b9d803" providerId="ADAL" clId="{488B007C-57C7-4203-AB23-1E249B2533E7}" dt="2020-08-16T17:55:00.472" v="542" actId="478"/>
          <ac:picMkLst>
            <pc:docMk/>
            <pc:sldMk cId="1755057753" sldId="903"/>
            <ac:picMk id="18" creationId="{B61FE8D6-6BA2-4EB7-8C43-49F3766F29EE}"/>
          </ac:picMkLst>
        </pc:picChg>
        <pc:picChg chg="add del mod">
          <ac:chgData name="Magd NAGUI" userId="9400200f-dbcf-4b57-9ed9-a60728b9d803" providerId="ADAL" clId="{488B007C-57C7-4203-AB23-1E249B2533E7}" dt="2020-08-16T17:56:14.875" v="555" actId="478"/>
          <ac:picMkLst>
            <pc:docMk/>
            <pc:sldMk cId="1755057753" sldId="903"/>
            <ac:picMk id="22" creationId="{6A4205E1-AA86-4FF5-BCF6-376BC051C4B4}"/>
          </ac:picMkLst>
        </pc:picChg>
        <pc:cxnChg chg="add">
          <ac:chgData name="Magd NAGUI" userId="9400200f-dbcf-4b57-9ed9-a60728b9d803" providerId="ADAL" clId="{488B007C-57C7-4203-AB23-1E249B2533E7}" dt="2020-08-19T12:29:16.524" v="1597" actId="26606"/>
          <ac:cxnSpMkLst>
            <pc:docMk/>
            <pc:sldMk cId="1755057753" sldId="903"/>
            <ac:cxnSpMk id="30" creationId="{A88CB8AF-5631-45C6-BFEC-971C4D6E5836}"/>
          </ac:cxnSpMkLst>
        </pc:cxnChg>
        <pc:cxnChg chg="add">
          <ac:chgData name="Magd NAGUI" userId="9400200f-dbcf-4b57-9ed9-a60728b9d803" providerId="ADAL" clId="{488B007C-57C7-4203-AB23-1E249B2533E7}" dt="2020-08-19T12:29:16.524" v="1597" actId="26606"/>
          <ac:cxnSpMkLst>
            <pc:docMk/>
            <pc:sldMk cId="1755057753" sldId="903"/>
            <ac:cxnSpMk id="32" creationId="{9F2EA1AF-73AB-4FCB-B4EE-0E42E7250F64}"/>
          </ac:cxnSpMkLst>
        </pc:cxnChg>
        <pc:cxnChg chg="add">
          <ac:chgData name="Magd NAGUI" userId="9400200f-dbcf-4b57-9ed9-a60728b9d803" providerId="ADAL" clId="{488B007C-57C7-4203-AB23-1E249B2533E7}" dt="2020-08-19T12:29:16.524" v="1597" actId="26606"/>
          <ac:cxnSpMkLst>
            <pc:docMk/>
            <pc:sldMk cId="1755057753" sldId="903"/>
            <ac:cxnSpMk id="34" creationId="{65A18FBF-6157-4210-BEF2-9A6C31FA89AD}"/>
          </ac:cxnSpMkLst>
        </pc:cxnChg>
        <pc:cxnChg chg="add">
          <ac:chgData name="Magd NAGUI" userId="9400200f-dbcf-4b57-9ed9-a60728b9d803" providerId="ADAL" clId="{488B007C-57C7-4203-AB23-1E249B2533E7}" dt="2020-08-19T12:29:16.524" v="1597" actId="26606"/>
          <ac:cxnSpMkLst>
            <pc:docMk/>
            <pc:sldMk cId="1755057753" sldId="903"/>
            <ac:cxnSpMk id="36" creationId="{43C9CCA8-3CEC-4CD0-A624-A701C612511D}"/>
          </ac:cxnSpMkLst>
        </pc:cxnChg>
      </pc:sldChg>
      <pc:sldChg chg="modSp">
        <pc:chgData name="Magd NAGUI" userId="9400200f-dbcf-4b57-9ed9-a60728b9d803" providerId="ADAL" clId="{488B007C-57C7-4203-AB23-1E249B2533E7}" dt="2020-08-16T15:18:24.983" v="0"/>
        <pc:sldMkLst>
          <pc:docMk/>
          <pc:sldMk cId="125377229" sldId="904"/>
        </pc:sldMkLst>
        <pc:spChg chg="mod">
          <ac:chgData name="Magd NAGUI" userId="9400200f-dbcf-4b57-9ed9-a60728b9d803" providerId="ADAL" clId="{488B007C-57C7-4203-AB23-1E249B2533E7}" dt="2020-08-16T15:18:24.983" v="0"/>
          <ac:spMkLst>
            <pc:docMk/>
            <pc:sldMk cId="125377229" sldId="904"/>
            <ac:spMk id="2" creationId="{9A3698C0-4CDE-4152-AE25-39F3252E51E3}"/>
          </ac:spMkLst>
        </pc:spChg>
        <pc:spChg chg="mod">
          <ac:chgData name="Magd NAGUI" userId="9400200f-dbcf-4b57-9ed9-a60728b9d803" providerId="ADAL" clId="{488B007C-57C7-4203-AB23-1E249B2533E7}" dt="2020-08-16T15:18:24.983" v="0"/>
          <ac:spMkLst>
            <pc:docMk/>
            <pc:sldMk cId="125377229" sldId="904"/>
            <ac:spMk id="4" creationId="{76A5E6E3-7440-446F-8145-83E8F6CF4C0F}"/>
          </ac:spMkLst>
        </pc:spChg>
        <pc:spChg chg="mod">
          <ac:chgData name="Magd NAGUI" userId="9400200f-dbcf-4b57-9ed9-a60728b9d803" providerId="ADAL" clId="{488B007C-57C7-4203-AB23-1E249B2533E7}" dt="2020-08-16T15:18:24.983" v="0"/>
          <ac:spMkLst>
            <pc:docMk/>
            <pc:sldMk cId="125377229" sldId="904"/>
            <ac:spMk id="5" creationId="{58A726B3-6A4D-4B6B-B464-563D2303EAAA}"/>
          </ac:spMkLst>
        </pc:spChg>
        <pc:spChg chg="mod">
          <ac:chgData name="Magd NAGUI" userId="9400200f-dbcf-4b57-9ed9-a60728b9d803" providerId="ADAL" clId="{488B007C-57C7-4203-AB23-1E249B2533E7}" dt="2020-08-16T15:18:24.983" v="0"/>
          <ac:spMkLst>
            <pc:docMk/>
            <pc:sldMk cId="125377229" sldId="904"/>
            <ac:spMk id="6" creationId="{2093595A-51CF-4BD4-9446-5774DD7A2A15}"/>
          </ac:spMkLst>
        </pc:spChg>
        <pc:graphicFrameChg chg="mod">
          <ac:chgData name="Magd NAGUI" userId="9400200f-dbcf-4b57-9ed9-a60728b9d803" providerId="ADAL" clId="{488B007C-57C7-4203-AB23-1E249B2533E7}" dt="2020-08-16T15:18:24.983" v="0"/>
          <ac:graphicFrameMkLst>
            <pc:docMk/>
            <pc:sldMk cId="125377229" sldId="904"/>
            <ac:graphicFrameMk id="7" creationId="{87CE0B42-C279-4016-88A1-C813C5B86AFD}"/>
          </ac:graphicFrameMkLst>
        </pc:graphicFrameChg>
      </pc:sldChg>
      <pc:sldChg chg="addSp delSp modSp add mod setBg delDesignElem">
        <pc:chgData name="Magd NAGUI" userId="9400200f-dbcf-4b57-9ed9-a60728b9d803" providerId="ADAL" clId="{488B007C-57C7-4203-AB23-1E249B2533E7}" dt="2020-08-19T14:12:46.902" v="1680" actId="20577"/>
        <pc:sldMkLst>
          <pc:docMk/>
          <pc:sldMk cId="615307600" sldId="905"/>
        </pc:sldMkLst>
        <pc:spChg chg="mod ord">
          <ac:chgData name="Magd NAGUI" userId="9400200f-dbcf-4b57-9ed9-a60728b9d803" providerId="ADAL" clId="{488B007C-57C7-4203-AB23-1E249B2533E7}" dt="2020-08-19T12:35:51.890" v="1619" actId="26606"/>
          <ac:spMkLst>
            <pc:docMk/>
            <pc:sldMk cId="615307600" sldId="905"/>
            <ac:spMk id="4" creationId="{7AE2237A-1CA7-4748-8125-8A3BE4400CA0}"/>
          </ac:spMkLst>
        </pc:spChg>
        <pc:spChg chg="mod ord">
          <ac:chgData name="Magd NAGUI" userId="9400200f-dbcf-4b57-9ed9-a60728b9d803" providerId="ADAL" clId="{488B007C-57C7-4203-AB23-1E249B2533E7}" dt="2020-08-19T12:35:51.890" v="1619" actId="26606"/>
          <ac:spMkLst>
            <pc:docMk/>
            <pc:sldMk cId="615307600" sldId="905"/>
            <ac:spMk id="5" creationId="{10ACA868-020F-46C5-80B0-C3FC86D30204}"/>
          </ac:spMkLst>
        </pc:spChg>
        <pc:spChg chg="mod ord">
          <ac:chgData name="Magd NAGUI" userId="9400200f-dbcf-4b57-9ed9-a60728b9d803" providerId="ADAL" clId="{488B007C-57C7-4203-AB23-1E249B2533E7}" dt="2020-08-19T12:35:51.890" v="1619" actId="26606"/>
          <ac:spMkLst>
            <pc:docMk/>
            <pc:sldMk cId="615307600" sldId="905"/>
            <ac:spMk id="6" creationId="{984DDE01-DAA8-43E5-A529-19D4A5416E57}"/>
          </ac:spMkLst>
        </pc:spChg>
        <pc:spChg chg="add del mod">
          <ac:chgData name="Magd NAGUI" userId="9400200f-dbcf-4b57-9ed9-a60728b9d803" providerId="ADAL" clId="{488B007C-57C7-4203-AB23-1E249B2533E7}" dt="2020-08-17T08:17:06.525" v="564" actId="1032"/>
          <ac:spMkLst>
            <pc:docMk/>
            <pc:sldMk cId="615307600" sldId="905"/>
            <ac:spMk id="7" creationId="{36F88EA4-1E2C-434C-8E18-2A576EAB80EA}"/>
          </ac:spMkLst>
        </pc:spChg>
        <pc:spChg chg="add del">
          <ac:chgData name="Magd NAGUI" userId="9400200f-dbcf-4b57-9ed9-a60728b9d803" providerId="ADAL" clId="{488B007C-57C7-4203-AB23-1E249B2533E7}" dt="2020-08-19T12:35:38.757" v="1611" actId="26606"/>
          <ac:spMkLst>
            <pc:docMk/>
            <pc:sldMk cId="615307600" sldId="905"/>
            <ac:spMk id="14" creationId="{2221AA6A-14A3-4CB1-A46D-4BBC72A286BE}"/>
          </ac:spMkLst>
        </pc:spChg>
        <pc:spChg chg="add del">
          <ac:chgData name="Magd NAGUI" userId="9400200f-dbcf-4b57-9ed9-a60728b9d803" providerId="ADAL" clId="{488B007C-57C7-4203-AB23-1E249B2533E7}" dt="2020-08-19T12:35:40.284" v="1613" actId="26606"/>
          <ac:spMkLst>
            <pc:docMk/>
            <pc:sldMk cId="615307600" sldId="905"/>
            <ac:spMk id="16" creationId="{F88DA1F7-243F-4238-B2E5-D9BC0A53C2D9}"/>
          </ac:spMkLst>
        </pc:spChg>
        <pc:spChg chg="del">
          <ac:chgData name="Magd NAGUI" userId="9400200f-dbcf-4b57-9ed9-a60728b9d803" providerId="ADAL" clId="{488B007C-57C7-4203-AB23-1E249B2533E7}" dt="2020-08-17T08:15:06.403" v="559"/>
          <ac:spMkLst>
            <pc:docMk/>
            <pc:sldMk cId="615307600" sldId="905"/>
            <ac:spMk id="17" creationId="{C991AD47-9C99-472F-BDAA-21B183F33947}"/>
          </ac:spMkLst>
        </pc:spChg>
        <pc:spChg chg="add del">
          <ac:chgData name="Magd NAGUI" userId="9400200f-dbcf-4b57-9ed9-a60728b9d803" providerId="ADAL" clId="{488B007C-57C7-4203-AB23-1E249B2533E7}" dt="2020-08-19T12:35:40.284" v="1613" actId="26606"/>
          <ac:spMkLst>
            <pc:docMk/>
            <pc:sldMk cId="615307600" sldId="905"/>
            <ac:spMk id="18" creationId="{A7FC5E3B-10AB-47E5-A8FC-14E8B42CE5A1}"/>
          </ac:spMkLst>
        </pc:spChg>
        <pc:spChg chg="del">
          <ac:chgData name="Magd NAGUI" userId="9400200f-dbcf-4b57-9ed9-a60728b9d803" providerId="ADAL" clId="{488B007C-57C7-4203-AB23-1E249B2533E7}" dt="2020-08-17T08:15:06.403" v="559"/>
          <ac:spMkLst>
            <pc:docMk/>
            <pc:sldMk cId="615307600" sldId="905"/>
            <ac:spMk id="19" creationId="{9E706731-3860-4E73-9335-A870F6741F0B}"/>
          </ac:spMkLst>
        </pc:spChg>
        <pc:spChg chg="add del">
          <ac:chgData name="Magd NAGUI" userId="9400200f-dbcf-4b57-9ed9-a60728b9d803" providerId="ADAL" clId="{488B007C-57C7-4203-AB23-1E249B2533E7}" dt="2020-08-19T12:35:41.415" v="1615" actId="26606"/>
          <ac:spMkLst>
            <pc:docMk/>
            <pc:sldMk cId="615307600" sldId="905"/>
            <ac:spMk id="20" creationId="{D462EE7E-14DF-497D-AE08-F6623DB88E99}"/>
          </ac:spMkLst>
        </pc:spChg>
        <pc:spChg chg="del">
          <ac:chgData name="Magd NAGUI" userId="9400200f-dbcf-4b57-9ed9-a60728b9d803" providerId="ADAL" clId="{488B007C-57C7-4203-AB23-1E249B2533E7}" dt="2020-08-17T08:15:06.403" v="559"/>
          <ac:spMkLst>
            <pc:docMk/>
            <pc:sldMk cId="615307600" sldId="905"/>
            <ac:spMk id="21" creationId="{CD2ED21F-DC95-4AD1-8327-D561F5FCA3A6}"/>
          </ac:spMkLst>
        </pc:spChg>
        <pc:spChg chg="add del">
          <ac:chgData name="Magd NAGUI" userId="9400200f-dbcf-4b57-9ed9-a60728b9d803" providerId="ADAL" clId="{488B007C-57C7-4203-AB23-1E249B2533E7}" dt="2020-08-19T12:35:41.415" v="1615" actId="26606"/>
          <ac:spMkLst>
            <pc:docMk/>
            <pc:sldMk cId="615307600" sldId="905"/>
            <ac:spMk id="22" creationId="{2FBF0AC7-1F73-4A5E-882F-8C2A41F1AEA4}"/>
          </ac:spMkLst>
        </pc:spChg>
        <pc:spChg chg="add del">
          <ac:chgData name="Magd NAGUI" userId="9400200f-dbcf-4b57-9ed9-a60728b9d803" providerId="ADAL" clId="{488B007C-57C7-4203-AB23-1E249B2533E7}" dt="2020-08-19T12:35:51.890" v="1619" actId="26606"/>
          <ac:spMkLst>
            <pc:docMk/>
            <pc:sldMk cId="615307600" sldId="905"/>
            <ac:spMk id="23" creationId="{F2C965BE-B8BF-4344-8E81-62E0BFE4CB95}"/>
          </ac:spMkLst>
        </pc:spChg>
        <pc:spChg chg="add del">
          <ac:chgData name="Magd NAGUI" userId="9400200f-dbcf-4b57-9ed9-a60728b9d803" providerId="ADAL" clId="{488B007C-57C7-4203-AB23-1E249B2533E7}" dt="2020-08-19T12:35:44.999" v="1617" actId="26606"/>
          <ac:spMkLst>
            <pc:docMk/>
            <pc:sldMk cId="615307600" sldId="905"/>
            <ac:spMk id="24" creationId="{BBDB9CBB-F581-4208-9C34-D4E8577A9C01}"/>
          </ac:spMkLst>
        </pc:spChg>
        <pc:spChg chg="add del">
          <ac:chgData name="Magd NAGUI" userId="9400200f-dbcf-4b57-9ed9-a60728b9d803" providerId="ADAL" clId="{488B007C-57C7-4203-AB23-1E249B2533E7}" dt="2020-08-19T12:35:44.999" v="1617" actId="26606"/>
          <ac:spMkLst>
            <pc:docMk/>
            <pc:sldMk cId="615307600" sldId="905"/>
            <ac:spMk id="25" creationId="{F8F2DBF4-5F7B-457C-98A0-0337482F2113}"/>
          </ac:spMkLst>
        </pc:spChg>
        <pc:spChg chg="add del">
          <ac:chgData name="Magd NAGUI" userId="9400200f-dbcf-4b57-9ed9-a60728b9d803" providerId="ADAL" clId="{488B007C-57C7-4203-AB23-1E249B2533E7}" dt="2020-08-19T12:35:51.890" v="1619" actId="26606"/>
          <ac:spMkLst>
            <pc:docMk/>
            <pc:sldMk cId="615307600" sldId="905"/>
            <ac:spMk id="27" creationId="{7D2AA9EB-ACE2-48F8-8185-792EE941348D}"/>
          </ac:spMkLst>
        </pc:spChg>
        <pc:spChg chg="add del">
          <ac:chgData name="Magd NAGUI" userId="9400200f-dbcf-4b57-9ed9-a60728b9d803" providerId="ADAL" clId="{488B007C-57C7-4203-AB23-1E249B2533E7}" dt="2020-08-19T12:35:51.890" v="1619" actId="26606"/>
          <ac:spMkLst>
            <pc:docMk/>
            <pc:sldMk cId="615307600" sldId="905"/>
            <ac:spMk id="29" creationId="{730F02D6-D4A4-42E5-A722-43B088C7359F}"/>
          </ac:spMkLst>
        </pc:spChg>
        <pc:spChg chg="add del">
          <ac:chgData name="Magd NAGUI" userId="9400200f-dbcf-4b57-9ed9-a60728b9d803" providerId="ADAL" clId="{488B007C-57C7-4203-AB23-1E249B2533E7}" dt="2020-08-19T12:35:51.890" v="1619" actId="26606"/>
          <ac:spMkLst>
            <pc:docMk/>
            <pc:sldMk cId="615307600" sldId="905"/>
            <ac:spMk id="30" creationId="{122DB9C1-63F1-47FD-BE8D-08903F85316C}"/>
          </ac:spMkLst>
        </pc:spChg>
        <pc:graphicFrameChg chg="del mod">
          <ac:chgData name="Magd NAGUI" userId="9400200f-dbcf-4b57-9ed9-a60728b9d803" providerId="ADAL" clId="{488B007C-57C7-4203-AB23-1E249B2533E7}" dt="2020-08-17T08:15:21.462" v="562" actId="478"/>
          <ac:graphicFrameMkLst>
            <pc:docMk/>
            <pc:sldMk cId="615307600" sldId="905"/>
            <ac:graphicFrameMk id="2" creationId="{169C73F8-5EAC-4228-9D29-5291913A65FB}"/>
          </ac:graphicFrameMkLst>
        </pc:graphicFrameChg>
        <pc:graphicFrameChg chg="add mod ord modGraphic">
          <ac:chgData name="Magd NAGUI" userId="9400200f-dbcf-4b57-9ed9-a60728b9d803" providerId="ADAL" clId="{488B007C-57C7-4203-AB23-1E249B2533E7}" dt="2020-08-19T14:12:46.902" v="1680" actId="20577"/>
          <ac:graphicFrameMkLst>
            <pc:docMk/>
            <pc:sldMk cId="615307600" sldId="905"/>
            <ac:graphicFrameMk id="9" creationId="{BBDC599F-E12C-44B6-901B-18E878D575A6}"/>
          </ac:graphicFrameMkLst>
        </pc:graphicFrameChg>
        <pc:picChg chg="mod ord">
          <ac:chgData name="Magd NAGUI" userId="9400200f-dbcf-4b57-9ed9-a60728b9d803" providerId="ADAL" clId="{488B007C-57C7-4203-AB23-1E249B2533E7}" dt="2020-08-19T12:35:51.890" v="1619" actId="26606"/>
          <ac:picMkLst>
            <pc:docMk/>
            <pc:sldMk cId="615307600" sldId="905"/>
            <ac:picMk id="8" creationId="{0D60F1CF-8EBD-448D-9FF3-E6022FEF7DCA}"/>
          </ac:picMkLst>
        </pc:picChg>
        <pc:picChg chg="mod ord">
          <ac:chgData name="Magd NAGUI" userId="9400200f-dbcf-4b57-9ed9-a60728b9d803" providerId="ADAL" clId="{488B007C-57C7-4203-AB23-1E249B2533E7}" dt="2020-08-19T12:35:51.890" v="1619" actId="26606"/>
          <ac:picMkLst>
            <pc:docMk/>
            <pc:sldMk cId="615307600" sldId="905"/>
            <ac:picMk id="10" creationId="{29B8FD80-5B81-4EA6-8F60-6E256862D278}"/>
          </ac:picMkLst>
        </pc:picChg>
        <pc:picChg chg="mod ord">
          <ac:chgData name="Magd NAGUI" userId="9400200f-dbcf-4b57-9ed9-a60728b9d803" providerId="ADAL" clId="{488B007C-57C7-4203-AB23-1E249B2533E7}" dt="2020-08-19T12:35:51.890" v="1619" actId="26606"/>
          <ac:picMkLst>
            <pc:docMk/>
            <pc:sldMk cId="615307600" sldId="905"/>
            <ac:picMk id="12" creationId="{E1BB82EB-1BE6-40B5-98A3-A17C65F897CD}"/>
          </ac:picMkLst>
        </pc:picChg>
        <pc:picChg chg="del">
          <ac:chgData name="Magd NAGUI" userId="9400200f-dbcf-4b57-9ed9-a60728b9d803" providerId="ADAL" clId="{488B007C-57C7-4203-AB23-1E249B2533E7}" dt="2020-08-17T08:15:09.978" v="560" actId="478"/>
          <ac:picMkLst>
            <pc:docMk/>
            <pc:sldMk cId="615307600" sldId="905"/>
            <ac:picMk id="15" creationId="{D1EFD8A9-1695-4601-838E-E5468F2868E7}"/>
          </ac:picMkLst>
        </pc:picChg>
        <pc:picChg chg="add del">
          <ac:chgData name="Magd NAGUI" userId="9400200f-dbcf-4b57-9ed9-a60728b9d803" providerId="ADAL" clId="{488B007C-57C7-4203-AB23-1E249B2533E7}" dt="2020-08-19T12:35:51.890" v="1619" actId="26606"/>
          <ac:picMkLst>
            <pc:docMk/>
            <pc:sldMk cId="615307600" sldId="905"/>
            <ac:picMk id="28" creationId="{59D7A164-22E7-4B37-B0E3-935FC9C31438}"/>
          </ac:picMkLst>
        </pc:picChg>
      </pc:sldChg>
      <pc:sldChg chg="addSp delSp modSp add mod">
        <pc:chgData name="Magd NAGUI" userId="9400200f-dbcf-4b57-9ed9-a60728b9d803" providerId="ADAL" clId="{488B007C-57C7-4203-AB23-1E249B2533E7}" dt="2020-08-19T14:20:10.255" v="1837" actId="20577"/>
        <pc:sldMkLst>
          <pc:docMk/>
          <pc:sldMk cId="1319902150" sldId="906"/>
        </pc:sldMkLst>
        <pc:graphicFrameChg chg="mod">
          <ac:chgData name="Magd NAGUI" userId="9400200f-dbcf-4b57-9ed9-a60728b9d803" providerId="ADAL" clId="{488B007C-57C7-4203-AB23-1E249B2533E7}" dt="2020-08-19T14:20:10.255" v="1837" actId="20577"/>
          <ac:graphicFrameMkLst>
            <pc:docMk/>
            <pc:sldMk cId="1319902150" sldId="906"/>
            <ac:graphicFrameMk id="9" creationId="{BBDC599F-E12C-44B6-901B-18E878D575A6}"/>
          </ac:graphicFrameMkLst>
        </pc:graphicFrameChg>
        <pc:picChg chg="add mod">
          <ac:chgData name="Magd NAGUI" userId="9400200f-dbcf-4b57-9ed9-a60728b9d803" providerId="ADAL" clId="{488B007C-57C7-4203-AB23-1E249B2533E7}" dt="2020-08-18T05:15:01.623" v="1593" actId="1076"/>
          <ac:picMkLst>
            <pc:docMk/>
            <pc:sldMk cId="1319902150" sldId="906"/>
            <ac:picMk id="3" creationId="{780AB956-4237-4950-8389-D99E5DC53303}"/>
          </ac:picMkLst>
        </pc:picChg>
        <pc:picChg chg="del">
          <ac:chgData name="Magd NAGUI" userId="9400200f-dbcf-4b57-9ed9-a60728b9d803" providerId="ADAL" clId="{488B007C-57C7-4203-AB23-1E249B2533E7}" dt="2020-08-18T05:14:47.064" v="1590" actId="478"/>
          <ac:picMkLst>
            <pc:docMk/>
            <pc:sldMk cId="1319902150" sldId="906"/>
            <ac:picMk id="8" creationId="{0D60F1CF-8EBD-448D-9FF3-E6022FEF7DCA}"/>
          </ac:picMkLst>
        </pc:picChg>
        <pc:picChg chg="del">
          <ac:chgData name="Magd NAGUI" userId="9400200f-dbcf-4b57-9ed9-a60728b9d803" providerId="ADAL" clId="{488B007C-57C7-4203-AB23-1E249B2533E7}" dt="2020-08-18T05:12:44.685" v="1501" actId="478"/>
          <ac:picMkLst>
            <pc:docMk/>
            <pc:sldMk cId="1319902150" sldId="906"/>
            <ac:picMk id="10" creationId="{29B8FD80-5B81-4EA6-8F60-6E256862D278}"/>
          </ac:picMkLst>
        </pc:picChg>
        <pc:picChg chg="add mod">
          <ac:chgData name="Magd NAGUI" userId="9400200f-dbcf-4b57-9ed9-a60728b9d803" providerId="ADAL" clId="{488B007C-57C7-4203-AB23-1E249B2533E7}" dt="2020-08-18T05:15:01.623" v="1593" actId="1076"/>
          <ac:picMkLst>
            <pc:docMk/>
            <pc:sldMk cId="1319902150" sldId="906"/>
            <ac:picMk id="11" creationId="{380E4B46-F03D-473C-A784-25401CA06A85}"/>
          </ac:picMkLst>
        </pc:picChg>
        <pc:picChg chg="del">
          <ac:chgData name="Magd NAGUI" userId="9400200f-dbcf-4b57-9ed9-a60728b9d803" providerId="ADAL" clId="{488B007C-57C7-4203-AB23-1E249B2533E7}" dt="2020-08-18T05:12:47.463" v="1502" actId="478"/>
          <ac:picMkLst>
            <pc:docMk/>
            <pc:sldMk cId="1319902150" sldId="906"/>
            <ac:picMk id="12" creationId="{E1BB82EB-1BE6-40B5-98A3-A17C65F897CD}"/>
          </ac:picMkLst>
        </pc:picChg>
      </pc:sldChg>
      <pc:sldMasterChg chg="modSp modSldLayout">
        <pc:chgData name="Magd NAGUI" userId="9400200f-dbcf-4b57-9ed9-a60728b9d803" providerId="ADAL" clId="{488B007C-57C7-4203-AB23-1E249B2533E7}" dt="2020-08-16T15:18:24.983" v="0"/>
        <pc:sldMasterMkLst>
          <pc:docMk/>
          <pc:sldMasterMk cId="3974763103" sldId="2147483698"/>
        </pc:sldMasterMkLst>
        <pc:spChg chg="mod">
          <ac:chgData name="Magd NAGUI" userId="9400200f-dbcf-4b57-9ed9-a60728b9d803" providerId="ADAL" clId="{488B007C-57C7-4203-AB23-1E249B2533E7}" dt="2020-08-16T15:18:24.983" v="0"/>
          <ac:spMkLst>
            <pc:docMk/>
            <pc:sldMasterMk cId="3974763103" sldId="2147483698"/>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ac:spMk id="15" creationId="{00000000-0000-0000-0000-000000000000}"/>
          </ac:spMkLst>
        </pc:spChg>
        <pc:sldLayoutChg chg="modSp">
          <pc:chgData name="Magd NAGUI" userId="9400200f-dbcf-4b57-9ed9-a60728b9d803" providerId="ADAL" clId="{488B007C-57C7-4203-AB23-1E249B2533E7}" dt="2020-08-16T15:18:24.983" v="0"/>
          <pc:sldLayoutMkLst>
            <pc:docMk/>
            <pc:sldMasterMk cId="3974763103" sldId="2147483698"/>
            <pc:sldLayoutMk cId="1308015436" sldId="2147483884"/>
          </pc:sldLayoutMkLst>
          <pc:spChg chg="mod">
            <ac:chgData name="Magd NAGUI" userId="9400200f-dbcf-4b57-9ed9-a60728b9d803" providerId="ADAL" clId="{488B007C-57C7-4203-AB23-1E249B2533E7}" dt="2020-08-16T15:18:24.983" v="0"/>
            <ac:spMkLst>
              <pc:docMk/>
              <pc:sldMasterMk cId="3974763103" sldId="2147483698"/>
              <pc:sldLayoutMk cId="1308015436" sldId="2147483884"/>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8015436" sldId="2147483884"/>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8015436" sldId="2147483884"/>
              <ac:spMk id="4"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8015436" sldId="2147483884"/>
              <ac:spMk id="5"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8015436" sldId="2147483884"/>
              <ac:spMk id="6"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8015436" sldId="2147483884"/>
              <ac:spMk id="9"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8015436" sldId="2147483884"/>
              <ac:spMk id="1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8015436" sldId="2147483884"/>
              <ac:spMk id="1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8015436" sldId="2147483884"/>
              <ac:spMk id="36"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8015436" sldId="2147483884"/>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3486312842" sldId="2147483886"/>
          </pc:sldLayoutMkLst>
          <pc:spChg chg="mod">
            <ac:chgData name="Magd NAGUI" userId="9400200f-dbcf-4b57-9ed9-a60728b9d803" providerId="ADAL" clId="{488B007C-57C7-4203-AB23-1E249B2533E7}" dt="2020-08-16T15:18:24.983" v="0"/>
            <ac:spMkLst>
              <pc:docMk/>
              <pc:sldMasterMk cId="3974763103" sldId="2147483698"/>
              <pc:sldLayoutMk cId="3486312842" sldId="2147483886"/>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486312842" sldId="2147483886"/>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486312842" sldId="2147483886"/>
              <ac:spMk id="1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486312842" sldId="2147483886"/>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1368349178" sldId="2147483888"/>
          </pc:sldLayoutMkLst>
          <pc:spChg chg="mod">
            <ac:chgData name="Magd NAGUI" userId="9400200f-dbcf-4b57-9ed9-a60728b9d803" providerId="ADAL" clId="{488B007C-57C7-4203-AB23-1E249B2533E7}" dt="2020-08-16T15:18:24.983" v="0"/>
            <ac:spMkLst>
              <pc:docMk/>
              <pc:sldMasterMk cId="3974763103" sldId="2147483698"/>
              <pc:sldLayoutMk cId="1368349178" sldId="2147483888"/>
              <ac:spMk id="10"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68349178" sldId="2147483888"/>
              <ac:spMk id="1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68349178" sldId="2147483888"/>
              <ac:spMk id="14"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68349178" sldId="2147483888"/>
              <ac:spMk id="16"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68349178" sldId="2147483888"/>
              <ac:spMk id="17"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68349178" sldId="2147483888"/>
              <ac:spMk id="19"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68349178" sldId="2147483888"/>
              <ac:spMk id="38"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68349178" sldId="2147483888"/>
              <ac:spMk id="39"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68349178" sldId="2147483888"/>
              <ac:spMk id="40"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68349178" sldId="2147483888"/>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3818461653" sldId="2147483889"/>
          </pc:sldLayoutMkLst>
          <pc:spChg chg="mod">
            <ac:chgData name="Magd NAGUI" userId="9400200f-dbcf-4b57-9ed9-a60728b9d803" providerId="ADAL" clId="{488B007C-57C7-4203-AB23-1E249B2533E7}" dt="2020-08-16T15:18:24.983" v="0"/>
            <ac:spMkLst>
              <pc:docMk/>
              <pc:sldMasterMk cId="3974763103" sldId="2147483698"/>
              <pc:sldLayoutMk cId="3818461653" sldId="2147483889"/>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818461653" sldId="2147483889"/>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818461653" sldId="2147483889"/>
              <ac:spMk id="4"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818461653" sldId="2147483889"/>
              <ac:spMk id="5"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818461653" sldId="2147483889"/>
              <ac:spMk id="6"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818461653" sldId="2147483889"/>
              <ac:spMk id="8"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818461653" sldId="2147483889"/>
              <ac:spMk id="9"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818461653" sldId="2147483889"/>
              <ac:spMk id="36"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818461653" sldId="2147483889"/>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3200473896" sldId="2147483890"/>
          </pc:sldLayoutMkLst>
          <pc:spChg chg="mod">
            <ac:chgData name="Magd NAGUI" userId="9400200f-dbcf-4b57-9ed9-a60728b9d803" providerId="ADAL" clId="{488B007C-57C7-4203-AB23-1E249B2533E7}" dt="2020-08-16T15:18:24.983" v="0"/>
            <ac:spMkLst>
              <pc:docMk/>
              <pc:sldMasterMk cId="3974763103" sldId="2147483698"/>
              <pc:sldLayoutMk cId="3200473896" sldId="2147483890"/>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00473896" sldId="2147483890"/>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00473896" sldId="2147483890"/>
              <ac:spMk id="4"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00473896" sldId="2147483890"/>
              <ac:spMk id="5"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00473896" sldId="2147483890"/>
              <ac:spMk id="6"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00473896" sldId="2147483890"/>
              <ac:spMk id="8"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00473896" sldId="2147483890"/>
              <ac:spMk id="10"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4122796714" sldId="2147483892"/>
          </pc:sldLayoutMkLst>
          <pc:spChg chg="mod">
            <ac:chgData name="Magd NAGUI" userId="9400200f-dbcf-4b57-9ed9-a60728b9d803" providerId="ADAL" clId="{488B007C-57C7-4203-AB23-1E249B2533E7}" dt="2020-08-16T15:18:24.983" v="0"/>
            <ac:spMkLst>
              <pc:docMk/>
              <pc:sldMasterMk cId="3974763103" sldId="2147483698"/>
              <pc:sldLayoutMk cId="4122796714" sldId="2147483892"/>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4122796714" sldId="2147483892"/>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4122796714" sldId="2147483892"/>
              <ac:spMk id="1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4122796714" sldId="2147483892"/>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2290445982" sldId="2147483893"/>
          </pc:sldLayoutMkLst>
          <pc:spChg chg="mod">
            <ac:chgData name="Magd NAGUI" userId="9400200f-dbcf-4b57-9ed9-a60728b9d803" providerId="ADAL" clId="{488B007C-57C7-4203-AB23-1E249B2533E7}" dt="2020-08-16T15:18:24.983" v="0"/>
            <ac:spMkLst>
              <pc:docMk/>
              <pc:sldMasterMk cId="3974763103" sldId="2147483698"/>
              <pc:sldLayoutMk cId="2290445982" sldId="2147483893"/>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2290445982" sldId="2147483893"/>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2290445982" sldId="2147483893"/>
              <ac:spMk id="1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2290445982" sldId="2147483893"/>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1520835041" sldId="2147483894"/>
          </pc:sldLayoutMkLst>
          <pc:spChg chg="mod">
            <ac:chgData name="Magd NAGUI" userId="9400200f-dbcf-4b57-9ed9-a60728b9d803" providerId="ADAL" clId="{488B007C-57C7-4203-AB23-1E249B2533E7}" dt="2020-08-16T15:18:24.983" v="0"/>
            <ac:spMkLst>
              <pc:docMk/>
              <pc:sldMasterMk cId="3974763103" sldId="2147483698"/>
              <pc:sldLayoutMk cId="1520835041" sldId="2147483894"/>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520835041" sldId="2147483894"/>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520835041" sldId="2147483894"/>
              <ac:spMk id="1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520835041" sldId="2147483894"/>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130578261" sldId="2147483895"/>
          </pc:sldLayoutMkLst>
          <pc:spChg chg="mod">
            <ac:chgData name="Magd NAGUI" userId="9400200f-dbcf-4b57-9ed9-a60728b9d803" providerId="ADAL" clId="{488B007C-57C7-4203-AB23-1E249B2533E7}" dt="2020-08-16T15:18:24.983" v="0"/>
            <ac:spMkLst>
              <pc:docMk/>
              <pc:sldMasterMk cId="3974763103" sldId="2147483698"/>
              <pc:sldLayoutMk cId="130578261" sldId="2147483895"/>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578261" sldId="2147483895"/>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578261" sldId="2147483895"/>
              <ac:spMk id="1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0578261" sldId="2147483895"/>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1377901230" sldId="2147483896"/>
          </pc:sldLayoutMkLst>
          <pc:spChg chg="mod">
            <ac:chgData name="Magd NAGUI" userId="9400200f-dbcf-4b57-9ed9-a60728b9d803" providerId="ADAL" clId="{488B007C-57C7-4203-AB23-1E249B2533E7}" dt="2020-08-16T15:18:24.983" v="0"/>
            <ac:spMkLst>
              <pc:docMk/>
              <pc:sldMasterMk cId="3974763103" sldId="2147483698"/>
              <pc:sldLayoutMk cId="1377901230" sldId="2147483896"/>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77901230" sldId="2147483896"/>
              <ac:spMk id="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77901230" sldId="2147483896"/>
              <ac:spMk id="1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377901230" sldId="2147483896"/>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2720095459" sldId="2147483899"/>
          </pc:sldLayoutMkLst>
          <pc:spChg chg="mod">
            <ac:chgData name="Magd NAGUI" userId="9400200f-dbcf-4b57-9ed9-a60728b9d803" providerId="ADAL" clId="{488B007C-57C7-4203-AB23-1E249B2533E7}" dt="2020-08-16T15:18:24.983" v="0"/>
            <ac:spMkLst>
              <pc:docMk/>
              <pc:sldMasterMk cId="3974763103" sldId="2147483698"/>
              <pc:sldLayoutMk cId="2720095459" sldId="2147483899"/>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2720095459" sldId="2147483899"/>
              <ac:spMk id="4"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2720095459" sldId="2147483899"/>
              <ac:spMk id="5"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2720095459" sldId="2147483899"/>
              <ac:spMk id="6"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2720095459" sldId="2147483899"/>
              <ac:spMk id="9"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2720095459" sldId="2147483899"/>
              <ac:spMk id="10" creationId="{00000000-0000-0000-0000-000000000000}"/>
            </ac:spMkLst>
          </pc:spChg>
          <pc:cxnChg chg="mod">
            <ac:chgData name="Magd NAGUI" userId="9400200f-dbcf-4b57-9ed9-a60728b9d803" providerId="ADAL" clId="{488B007C-57C7-4203-AB23-1E249B2533E7}" dt="2020-08-16T15:18:24.983" v="0"/>
            <ac:cxnSpMkLst>
              <pc:docMk/>
              <pc:sldMasterMk cId="3974763103" sldId="2147483698"/>
              <pc:sldLayoutMk cId="2720095459" sldId="2147483899"/>
              <ac:cxnSpMk id="13" creationId="{00000000-0000-0000-0000-000000000000}"/>
            </ac:cxnSpMkLst>
          </pc:cxnChg>
          <pc:cxnChg chg="mod">
            <ac:chgData name="Magd NAGUI" userId="9400200f-dbcf-4b57-9ed9-a60728b9d803" providerId="ADAL" clId="{488B007C-57C7-4203-AB23-1E249B2533E7}" dt="2020-08-16T15:18:24.983" v="0"/>
            <ac:cxnSpMkLst>
              <pc:docMk/>
              <pc:sldMasterMk cId="3974763103" sldId="2147483698"/>
              <pc:sldLayoutMk cId="2720095459" sldId="2147483899"/>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974763103" sldId="2147483698"/>
            <pc:sldLayoutMk cId="152914077" sldId="2147483900"/>
          </pc:sldLayoutMkLst>
          <pc:spChg chg="mod">
            <ac:chgData name="Magd NAGUI" userId="9400200f-dbcf-4b57-9ed9-a60728b9d803" providerId="ADAL" clId="{488B007C-57C7-4203-AB23-1E249B2533E7}" dt="2020-08-16T15:18:24.983" v="0"/>
            <ac:spMkLst>
              <pc:docMk/>
              <pc:sldMasterMk cId="3974763103" sldId="2147483698"/>
              <pc:sldLayoutMk cId="152914077" sldId="2147483900"/>
              <ac:spMk id="24"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52914077" sldId="2147483900"/>
              <ac:spMk id="25"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52914077" sldId="2147483900"/>
              <ac:spMk id="26"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644364186" sldId="2147483901"/>
          </pc:sldLayoutMkLst>
          <pc:spChg chg="mod">
            <ac:chgData name="Magd NAGUI" userId="9400200f-dbcf-4b57-9ed9-a60728b9d803" providerId="ADAL" clId="{488B007C-57C7-4203-AB23-1E249B2533E7}" dt="2020-08-16T15:18:24.983" v="0"/>
            <ac:spMkLst>
              <pc:docMk/>
              <pc:sldMasterMk cId="3974763103" sldId="2147483698"/>
              <pc:sldLayoutMk cId="644364186" sldId="2147483901"/>
              <ac:spMk id="9"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644364186" sldId="2147483901"/>
              <ac:spMk id="10"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644364186" sldId="2147483901"/>
              <ac:spMk id="11"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644364186" sldId="2147483901"/>
              <ac:spMk id="1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644364186" sldId="2147483901"/>
              <ac:spMk id="1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644364186" sldId="2147483901"/>
              <ac:spMk id="15"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644364186" sldId="2147483901"/>
              <ac:spMk id="17"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644364186" sldId="2147483901"/>
              <ac:spMk id="2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644364186" sldId="2147483901"/>
              <ac:spMk id="23" creationId="{00000000-0000-0000-0000-000000000000}"/>
            </ac:spMkLst>
          </pc:spChg>
          <pc:cxnChg chg="mod">
            <ac:chgData name="Magd NAGUI" userId="9400200f-dbcf-4b57-9ed9-a60728b9d803" providerId="ADAL" clId="{488B007C-57C7-4203-AB23-1E249B2533E7}" dt="2020-08-16T15:18:24.983" v="0"/>
            <ac:cxnSpMkLst>
              <pc:docMk/>
              <pc:sldMasterMk cId="3974763103" sldId="2147483698"/>
              <pc:sldLayoutMk cId="644364186" sldId="2147483901"/>
              <ac:cxnSpMk id="16" creationId="{00000000-0000-0000-0000-000000000000}"/>
            </ac:cxnSpMkLst>
          </pc:cxnChg>
          <pc:cxnChg chg="mod">
            <ac:chgData name="Magd NAGUI" userId="9400200f-dbcf-4b57-9ed9-a60728b9d803" providerId="ADAL" clId="{488B007C-57C7-4203-AB23-1E249B2533E7}" dt="2020-08-16T15:18:24.983" v="0"/>
            <ac:cxnSpMkLst>
              <pc:docMk/>
              <pc:sldMasterMk cId="3974763103" sldId="2147483698"/>
              <pc:sldLayoutMk cId="644364186" sldId="2147483901"/>
              <ac:cxnSpMk id="24"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974763103" sldId="2147483698"/>
            <pc:sldLayoutMk cId="1129831964" sldId="2147483902"/>
          </pc:sldLayoutMkLst>
          <pc:spChg chg="mod">
            <ac:chgData name="Magd NAGUI" userId="9400200f-dbcf-4b57-9ed9-a60728b9d803" providerId="ADAL" clId="{488B007C-57C7-4203-AB23-1E249B2533E7}" dt="2020-08-16T15:18:24.983" v="0"/>
            <ac:spMkLst>
              <pc:docMk/>
              <pc:sldMasterMk cId="3974763103" sldId="2147483698"/>
              <pc:sldLayoutMk cId="1129831964" sldId="2147483902"/>
              <ac:spMk id="6"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129831964" sldId="2147483902"/>
              <ac:spMk id="7"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129831964" sldId="2147483902"/>
              <ac:spMk id="9"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129831964" sldId="2147483902"/>
              <ac:spMk id="10"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129831964" sldId="2147483902"/>
              <ac:spMk id="11"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129831964" sldId="2147483902"/>
              <ac:spMk id="13"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129831964" sldId="2147483902"/>
              <ac:spMk id="14"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129831964" sldId="2147483902"/>
              <ac:spMk id="15"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1129831964" sldId="2147483902"/>
              <ac:spMk id="16" creationId="{00000000-0000-0000-0000-000000000000}"/>
            </ac:spMkLst>
          </pc:spChg>
          <pc:cxnChg chg="mod">
            <ac:chgData name="Magd NAGUI" userId="9400200f-dbcf-4b57-9ed9-a60728b9d803" providerId="ADAL" clId="{488B007C-57C7-4203-AB23-1E249B2533E7}" dt="2020-08-16T15:18:24.983" v="0"/>
            <ac:cxnSpMkLst>
              <pc:docMk/>
              <pc:sldMasterMk cId="3974763103" sldId="2147483698"/>
              <pc:sldLayoutMk cId="1129831964" sldId="2147483902"/>
              <ac:cxnSpMk id="12" creationId="{00000000-0000-0000-0000-000000000000}"/>
            </ac:cxnSpMkLst>
          </pc:cxnChg>
          <pc:cxnChg chg="mod">
            <ac:chgData name="Magd NAGUI" userId="9400200f-dbcf-4b57-9ed9-a60728b9d803" providerId="ADAL" clId="{488B007C-57C7-4203-AB23-1E249B2533E7}" dt="2020-08-16T15:18:24.983" v="0"/>
            <ac:cxnSpMkLst>
              <pc:docMk/>
              <pc:sldMasterMk cId="3974763103" sldId="2147483698"/>
              <pc:sldLayoutMk cId="1129831964" sldId="2147483902"/>
              <ac:cxnSpMk id="17"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974763103" sldId="2147483698"/>
            <pc:sldLayoutMk cId="584991074" sldId="2147483903"/>
          </pc:sldLayoutMkLst>
          <pc:spChg chg="mod">
            <ac:chgData name="Magd NAGUI" userId="9400200f-dbcf-4b57-9ed9-a60728b9d803" providerId="ADAL" clId="{488B007C-57C7-4203-AB23-1E249B2533E7}" dt="2020-08-16T15:18:24.983" v="0"/>
            <ac:spMkLst>
              <pc:docMk/>
              <pc:sldMasterMk cId="3974763103" sldId="2147483698"/>
              <pc:sldLayoutMk cId="584991074" sldId="2147483903"/>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584991074" sldId="2147483903"/>
              <ac:spMk id="8"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584991074" sldId="2147483903"/>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974763103" sldId="2147483698"/>
            <pc:sldLayoutMk cId="3243084217" sldId="2147483904"/>
          </pc:sldLayoutMkLst>
          <pc:spChg chg="mod">
            <ac:chgData name="Magd NAGUI" userId="9400200f-dbcf-4b57-9ed9-a60728b9d803" providerId="ADAL" clId="{488B007C-57C7-4203-AB23-1E249B2533E7}" dt="2020-08-16T15:18:24.983" v="0"/>
            <ac:spMkLst>
              <pc:docMk/>
              <pc:sldMasterMk cId="3974763103" sldId="2147483698"/>
              <pc:sldLayoutMk cId="3243084217" sldId="2147483904"/>
              <ac:spMk id="2"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43084217" sldId="2147483904"/>
              <ac:spMk id="4"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43084217" sldId="2147483904"/>
              <ac:spMk id="5"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43084217" sldId="2147483904"/>
              <ac:spMk id="6" creationId="{00000000-0000-0000-0000-000000000000}"/>
            </ac:spMkLst>
          </pc:spChg>
          <pc:spChg chg="mod">
            <ac:chgData name="Magd NAGUI" userId="9400200f-dbcf-4b57-9ed9-a60728b9d803" providerId="ADAL" clId="{488B007C-57C7-4203-AB23-1E249B2533E7}" dt="2020-08-16T15:18:24.983" v="0"/>
            <ac:spMkLst>
              <pc:docMk/>
              <pc:sldMasterMk cId="3974763103" sldId="2147483698"/>
              <pc:sldLayoutMk cId="3243084217" sldId="2147483904"/>
              <ac:spMk id="8" creationId="{00000000-0000-0000-0000-000000000000}"/>
            </ac:spMkLst>
          </pc:spChg>
          <pc:cxnChg chg="mod">
            <ac:chgData name="Magd NAGUI" userId="9400200f-dbcf-4b57-9ed9-a60728b9d803" providerId="ADAL" clId="{488B007C-57C7-4203-AB23-1E249B2533E7}" dt="2020-08-16T15:18:24.983" v="0"/>
            <ac:cxnSpMkLst>
              <pc:docMk/>
              <pc:sldMasterMk cId="3974763103" sldId="2147483698"/>
              <pc:sldLayoutMk cId="3243084217" sldId="2147483904"/>
              <ac:cxnSpMk id="13" creationId="{00000000-0000-0000-0000-000000000000}"/>
            </ac:cxnSpMkLst>
          </pc:cxnChg>
          <pc:cxnChg chg="mod">
            <ac:chgData name="Magd NAGUI" userId="9400200f-dbcf-4b57-9ed9-a60728b9d803" providerId="ADAL" clId="{488B007C-57C7-4203-AB23-1E249B2533E7}" dt="2020-08-16T15:18:24.983" v="0"/>
            <ac:cxnSpMkLst>
              <pc:docMk/>
              <pc:sldMasterMk cId="3974763103" sldId="2147483698"/>
              <pc:sldLayoutMk cId="3243084217" sldId="2147483904"/>
              <ac:cxnSpMk id="15" creationId="{00000000-0000-0000-0000-000000000000}"/>
            </ac:cxnSpMkLst>
          </pc:cxnChg>
        </pc:sldLayoutChg>
      </pc:sldMasterChg>
      <pc:sldMasterChg chg="modSp modSldLayout">
        <pc:chgData name="Magd NAGUI" userId="9400200f-dbcf-4b57-9ed9-a60728b9d803" providerId="ADAL" clId="{488B007C-57C7-4203-AB23-1E249B2533E7}" dt="2020-08-16T15:18:24.983" v="0"/>
        <pc:sldMasterMkLst>
          <pc:docMk/>
          <pc:sldMasterMk cId="3800825972" sldId="2147483753"/>
        </pc:sldMasterMkLst>
        <pc:spChg chg="mod">
          <ac:chgData name="Magd NAGUI" userId="9400200f-dbcf-4b57-9ed9-a60728b9d803" providerId="ADAL" clId="{488B007C-57C7-4203-AB23-1E249B2533E7}" dt="2020-08-16T15:18:24.983" v="0"/>
          <ac:spMkLst>
            <pc:docMk/>
            <pc:sldMasterMk cId="3800825972" sldId="2147483753"/>
            <ac:spMk id="5" creationId="{00000000-0000-0000-0000-000000000000}"/>
          </ac:spMkLst>
        </pc:spChg>
        <pc:picChg chg="mod">
          <ac:chgData name="Magd NAGUI" userId="9400200f-dbcf-4b57-9ed9-a60728b9d803" providerId="ADAL" clId="{488B007C-57C7-4203-AB23-1E249B2533E7}" dt="2020-08-16T15:18:24.983" v="0"/>
          <ac:picMkLst>
            <pc:docMk/>
            <pc:sldMasterMk cId="3800825972" sldId="2147483753"/>
            <ac:picMk id="16" creationId="{00000000-0000-0000-0000-000000000000}"/>
          </ac:picMkLst>
        </pc:picChg>
        <pc:sldLayoutChg chg="modSp">
          <pc:chgData name="Magd NAGUI" userId="9400200f-dbcf-4b57-9ed9-a60728b9d803" providerId="ADAL" clId="{488B007C-57C7-4203-AB23-1E249B2533E7}" dt="2020-08-16T15:18:24.983" v="0"/>
          <pc:sldLayoutMkLst>
            <pc:docMk/>
            <pc:sldMasterMk cId="3800825972" sldId="2147483753"/>
            <pc:sldLayoutMk cId="1578135143" sldId="2147483754"/>
          </pc:sldLayoutMkLst>
          <pc:picChg chg="mod">
            <ac:chgData name="Magd NAGUI" userId="9400200f-dbcf-4b57-9ed9-a60728b9d803" providerId="ADAL" clId="{488B007C-57C7-4203-AB23-1E249B2533E7}" dt="2020-08-16T15:18:24.983" v="0"/>
            <ac:picMkLst>
              <pc:docMk/>
              <pc:sldMasterMk cId="3800825972" sldId="2147483753"/>
              <pc:sldLayoutMk cId="1578135143" sldId="2147483754"/>
              <ac:picMk id="2" creationId="{00000000-0000-0000-0000-000000000000}"/>
            </ac:picMkLst>
          </pc:picChg>
        </pc:sldLayoutChg>
        <pc:sldLayoutChg chg="modSp">
          <pc:chgData name="Magd NAGUI" userId="9400200f-dbcf-4b57-9ed9-a60728b9d803" providerId="ADAL" clId="{488B007C-57C7-4203-AB23-1E249B2533E7}" dt="2020-08-16T15:18:24.983" v="0"/>
          <pc:sldLayoutMkLst>
            <pc:docMk/>
            <pc:sldMasterMk cId="3800825972" sldId="2147483753"/>
            <pc:sldLayoutMk cId="1308015436" sldId="2147483905"/>
          </pc:sldLayoutMkLst>
          <pc:spChg chg="mod">
            <ac:chgData name="Magd NAGUI" userId="9400200f-dbcf-4b57-9ed9-a60728b9d803" providerId="ADAL" clId="{488B007C-57C7-4203-AB23-1E249B2533E7}" dt="2020-08-16T15:18:24.983" v="0"/>
            <ac:spMkLst>
              <pc:docMk/>
              <pc:sldMasterMk cId="3800825972" sldId="2147483753"/>
              <pc:sldLayoutMk cId="1308015436" sldId="2147483905"/>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8015436" sldId="2147483905"/>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8015436" sldId="2147483905"/>
              <ac:spMk id="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8015436" sldId="2147483905"/>
              <ac:spMk id="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8015436" sldId="2147483905"/>
              <ac:spMk id="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8015436" sldId="2147483905"/>
              <ac:spMk id="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8015436" sldId="2147483905"/>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8015436" sldId="2147483905"/>
              <ac:spMk id="1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8015436" sldId="2147483905"/>
              <ac:spMk id="3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8015436" sldId="2147483905"/>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4174063239" sldId="2147483906"/>
          </pc:sldLayoutMkLst>
          <pc:spChg chg="mod">
            <ac:chgData name="Magd NAGUI" userId="9400200f-dbcf-4b57-9ed9-a60728b9d803" providerId="ADAL" clId="{488B007C-57C7-4203-AB23-1E249B2533E7}" dt="2020-08-16T15:18:24.983" v="0"/>
            <ac:spMkLst>
              <pc:docMk/>
              <pc:sldMasterMk cId="3800825972" sldId="2147483753"/>
              <pc:sldLayoutMk cId="4174063239" sldId="2147483906"/>
              <ac:spMk id="2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4174063239" sldId="2147483906"/>
              <ac:spMk id="31"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4174063239" sldId="2147483906"/>
              <ac:spMk id="3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4174063239" sldId="2147483906"/>
              <ac:spMk id="38"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4174063239" sldId="2147483906"/>
              <ac:spMk id="3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4174063239" sldId="2147483906"/>
              <ac:spMk id="40"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4174063239" sldId="2147483906"/>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3486312842" sldId="2147483907"/>
          </pc:sldLayoutMkLst>
          <pc:spChg chg="mod">
            <ac:chgData name="Magd NAGUI" userId="9400200f-dbcf-4b57-9ed9-a60728b9d803" providerId="ADAL" clId="{488B007C-57C7-4203-AB23-1E249B2533E7}" dt="2020-08-16T15:18:24.983" v="0"/>
            <ac:spMkLst>
              <pc:docMk/>
              <pc:sldMasterMk cId="3800825972" sldId="2147483753"/>
              <pc:sldLayoutMk cId="3486312842" sldId="2147483907"/>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486312842" sldId="2147483907"/>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486312842" sldId="2147483907"/>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486312842" sldId="2147483907"/>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1892463306" sldId="2147483908"/>
          </pc:sldLayoutMkLst>
          <pc:spChg chg="mod">
            <ac:chgData name="Magd NAGUI" userId="9400200f-dbcf-4b57-9ed9-a60728b9d803" providerId="ADAL" clId="{488B007C-57C7-4203-AB23-1E249B2533E7}" dt="2020-08-16T15:18:24.983" v="0"/>
            <ac:spMkLst>
              <pc:docMk/>
              <pc:sldMasterMk cId="3800825972" sldId="2147483753"/>
              <pc:sldLayoutMk cId="1892463306" sldId="2147483908"/>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892463306" sldId="2147483908"/>
              <ac:spMk id="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892463306" sldId="2147483908"/>
              <ac:spMk id="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892463306" sldId="2147483908"/>
              <ac:spMk id="6" creationId="{00000000-0000-0000-0000-000000000000}"/>
            </ac:spMkLst>
          </pc:spChg>
          <pc:cxnChg chg="mod">
            <ac:chgData name="Magd NAGUI" userId="9400200f-dbcf-4b57-9ed9-a60728b9d803" providerId="ADAL" clId="{488B007C-57C7-4203-AB23-1E249B2533E7}" dt="2020-08-16T15:18:24.983" v="0"/>
            <ac:cxnSpMkLst>
              <pc:docMk/>
              <pc:sldMasterMk cId="3800825972" sldId="2147483753"/>
              <pc:sldLayoutMk cId="1892463306" sldId="2147483908"/>
              <ac:cxnSpMk id="13" creationId="{00000000-0000-0000-0000-000000000000}"/>
            </ac:cxnSpMkLst>
          </pc:cxnChg>
          <pc:cxnChg chg="mod">
            <ac:chgData name="Magd NAGUI" userId="9400200f-dbcf-4b57-9ed9-a60728b9d803" providerId="ADAL" clId="{488B007C-57C7-4203-AB23-1E249B2533E7}" dt="2020-08-16T15:18:24.983" v="0"/>
            <ac:cxnSpMkLst>
              <pc:docMk/>
              <pc:sldMasterMk cId="3800825972" sldId="2147483753"/>
              <pc:sldLayoutMk cId="1892463306" sldId="2147483908"/>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800825972" sldId="2147483753"/>
            <pc:sldLayoutMk cId="1368349178" sldId="2147483909"/>
          </pc:sldLayoutMkLst>
          <pc:spChg chg="mod">
            <ac:chgData name="Magd NAGUI" userId="9400200f-dbcf-4b57-9ed9-a60728b9d803" providerId="ADAL" clId="{488B007C-57C7-4203-AB23-1E249B2533E7}" dt="2020-08-16T15:18:24.983" v="0"/>
            <ac:spMkLst>
              <pc:docMk/>
              <pc:sldMasterMk cId="3800825972" sldId="2147483753"/>
              <pc:sldLayoutMk cId="1368349178" sldId="2147483909"/>
              <ac:spMk id="10"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68349178" sldId="2147483909"/>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68349178" sldId="2147483909"/>
              <ac:spMk id="1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68349178" sldId="2147483909"/>
              <ac:spMk id="1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68349178" sldId="2147483909"/>
              <ac:spMk id="17"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68349178" sldId="2147483909"/>
              <ac:spMk id="1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68349178" sldId="2147483909"/>
              <ac:spMk id="38"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68349178" sldId="2147483909"/>
              <ac:spMk id="3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68349178" sldId="2147483909"/>
              <ac:spMk id="40"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68349178" sldId="2147483909"/>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3818461653" sldId="2147483910"/>
          </pc:sldLayoutMkLst>
          <pc:spChg chg="mod">
            <ac:chgData name="Magd NAGUI" userId="9400200f-dbcf-4b57-9ed9-a60728b9d803" providerId="ADAL" clId="{488B007C-57C7-4203-AB23-1E249B2533E7}" dt="2020-08-16T15:18:24.983" v="0"/>
            <ac:spMkLst>
              <pc:docMk/>
              <pc:sldMasterMk cId="3800825972" sldId="2147483753"/>
              <pc:sldLayoutMk cId="3818461653" sldId="2147483910"/>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818461653" sldId="2147483910"/>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818461653" sldId="2147483910"/>
              <ac:spMk id="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818461653" sldId="2147483910"/>
              <ac:spMk id="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818461653" sldId="2147483910"/>
              <ac:spMk id="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818461653" sldId="2147483910"/>
              <ac:spMk id="8"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818461653" sldId="2147483910"/>
              <ac:spMk id="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818461653" sldId="2147483910"/>
              <ac:spMk id="3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818461653" sldId="2147483910"/>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3200473896" sldId="2147483911"/>
          </pc:sldLayoutMkLst>
          <pc:spChg chg="mod">
            <ac:chgData name="Magd NAGUI" userId="9400200f-dbcf-4b57-9ed9-a60728b9d803" providerId="ADAL" clId="{488B007C-57C7-4203-AB23-1E249B2533E7}" dt="2020-08-16T15:18:24.983" v="0"/>
            <ac:spMkLst>
              <pc:docMk/>
              <pc:sldMasterMk cId="3800825972" sldId="2147483753"/>
              <pc:sldLayoutMk cId="3200473896" sldId="2147483911"/>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00473896" sldId="2147483911"/>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00473896" sldId="2147483911"/>
              <ac:spMk id="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00473896" sldId="2147483911"/>
              <ac:spMk id="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00473896" sldId="2147483911"/>
              <ac:spMk id="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00473896" sldId="2147483911"/>
              <ac:spMk id="8"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00473896" sldId="2147483911"/>
              <ac:spMk id="10"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2612550128" sldId="2147483912"/>
          </pc:sldLayoutMkLst>
          <pc:spChg chg="mod">
            <ac:chgData name="Magd NAGUI" userId="9400200f-dbcf-4b57-9ed9-a60728b9d803" providerId="ADAL" clId="{488B007C-57C7-4203-AB23-1E249B2533E7}" dt="2020-08-16T15:18:24.983" v="0"/>
            <ac:spMkLst>
              <pc:docMk/>
              <pc:sldMasterMk cId="3800825972" sldId="2147483753"/>
              <pc:sldLayoutMk cId="2612550128" sldId="2147483912"/>
              <ac:spMk id="10"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612550128" sldId="2147483912"/>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612550128" sldId="2147483912"/>
              <ac:spMk id="1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612550128" sldId="2147483912"/>
              <ac:spMk id="1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612550128" sldId="2147483912"/>
              <ac:spMk id="17"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612550128" sldId="2147483912"/>
              <ac:spMk id="1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612550128" sldId="2147483912"/>
              <ac:spMk id="38"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612550128" sldId="2147483912"/>
              <ac:spMk id="3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612550128" sldId="2147483912"/>
              <ac:spMk id="40"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612550128" sldId="2147483912"/>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4122796714" sldId="2147483913"/>
          </pc:sldLayoutMkLst>
          <pc:spChg chg="mod">
            <ac:chgData name="Magd NAGUI" userId="9400200f-dbcf-4b57-9ed9-a60728b9d803" providerId="ADAL" clId="{488B007C-57C7-4203-AB23-1E249B2533E7}" dt="2020-08-16T15:18:24.983" v="0"/>
            <ac:spMkLst>
              <pc:docMk/>
              <pc:sldMasterMk cId="3800825972" sldId="2147483753"/>
              <pc:sldLayoutMk cId="4122796714" sldId="2147483913"/>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4122796714" sldId="2147483913"/>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4122796714" sldId="2147483913"/>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4122796714" sldId="2147483913"/>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2290445982" sldId="2147483914"/>
          </pc:sldLayoutMkLst>
          <pc:spChg chg="mod">
            <ac:chgData name="Magd NAGUI" userId="9400200f-dbcf-4b57-9ed9-a60728b9d803" providerId="ADAL" clId="{488B007C-57C7-4203-AB23-1E249B2533E7}" dt="2020-08-16T15:18:24.983" v="0"/>
            <ac:spMkLst>
              <pc:docMk/>
              <pc:sldMasterMk cId="3800825972" sldId="2147483753"/>
              <pc:sldLayoutMk cId="2290445982" sldId="2147483914"/>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290445982" sldId="2147483914"/>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290445982" sldId="2147483914"/>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290445982" sldId="2147483914"/>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1520835041" sldId="2147483915"/>
          </pc:sldLayoutMkLst>
          <pc:spChg chg="mod">
            <ac:chgData name="Magd NAGUI" userId="9400200f-dbcf-4b57-9ed9-a60728b9d803" providerId="ADAL" clId="{488B007C-57C7-4203-AB23-1E249B2533E7}" dt="2020-08-16T15:18:24.983" v="0"/>
            <ac:spMkLst>
              <pc:docMk/>
              <pc:sldMasterMk cId="3800825972" sldId="2147483753"/>
              <pc:sldLayoutMk cId="1520835041" sldId="2147483915"/>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520835041" sldId="2147483915"/>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520835041" sldId="2147483915"/>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520835041" sldId="2147483915"/>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130578261" sldId="2147483916"/>
          </pc:sldLayoutMkLst>
          <pc:spChg chg="mod">
            <ac:chgData name="Magd NAGUI" userId="9400200f-dbcf-4b57-9ed9-a60728b9d803" providerId="ADAL" clId="{488B007C-57C7-4203-AB23-1E249B2533E7}" dt="2020-08-16T15:18:24.983" v="0"/>
            <ac:spMkLst>
              <pc:docMk/>
              <pc:sldMasterMk cId="3800825972" sldId="2147483753"/>
              <pc:sldLayoutMk cId="130578261" sldId="2147483916"/>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578261" sldId="2147483916"/>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578261" sldId="2147483916"/>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0578261" sldId="2147483916"/>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1377901230" sldId="2147483917"/>
          </pc:sldLayoutMkLst>
          <pc:spChg chg="mod">
            <ac:chgData name="Magd NAGUI" userId="9400200f-dbcf-4b57-9ed9-a60728b9d803" providerId="ADAL" clId="{488B007C-57C7-4203-AB23-1E249B2533E7}" dt="2020-08-16T15:18:24.983" v="0"/>
            <ac:spMkLst>
              <pc:docMk/>
              <pc:sldMasterMk cId="3800825972" sldId="2147483753"/>
              <pc:sldLayoutMk cId="1377901230" sldId="2147483917"/>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77901230" sldId="2147483917"/>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77901230" sldId="2147483917"/>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377901230" sldId="2147483917"/>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738131398" sldId="2147483918"/>
          </pc:sldLayoutMkLst>
          <pc:spChg chg="mod">
            <ac:chgData name="Magd NAGUI" userId="9400200f-dbcf-4b57-9ed9-a60728b9d803" providerId="ADAL" clId="{488B007C-57C7-4203-AB23-1E249B2533E7}" dt="2020-08-16T15:18:24.983" v="0"/>
            <ac:spMkLst>
              <pc:docMk/>
              <pc:sldMasterMk cId="3800825972" sldId="2147483753"/>
              <pc:sldLayoutMk cId="738131398" sldId="2147483918"/>
              <ac:spMk id="10"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738131398" sldId="2147483918"/>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738131398" sldId="2147483918"/>
              <ac:spMk id="1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738131398" sldId="2147483918"/>
              <ac:spMk id="17"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738131398" sldId="2147483918"/>
              <ac:spMk id="38"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738131398" sldId="2147483918"/>
              <ac:spMk id="3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738131398" sldId="2147483918"/>
              <ac:spMk id="40"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738131398" sldId="2147483918"/>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2720095459" sldId="2147483920"/>
          </pc:sldLayoutMkLst>
          <pc:spChg chg="mod">
            <ac:chgData name="Magd NAGUI" userId="9400200f-dbcf-4b57-9ed9-a60728b9d803" providerId="ADAL" clId="{488B007C-57C7-4203-AB23-1E249B2533E7}" dt="2020-08-16T15:18:24.983" v="0"/>
            <ac:spMkLst>
              <pc:docMk/>
              <pc:sldMasterMk cId="3800825972" sldId="2147483753"/>
              <pc:sldLayoutMk cId="2720095459" sldId="2147483920"/>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720095459" sldId="2147483920"/>
              <ac:spMk id="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720095459" sldId="2147483920"/>
              <ac:spMk id="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720095459" sldId="2147483920"/>
              <ac:spMk id="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720095459" sldId="2147483920"/>
              <ac:spMk id="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720095459" sldId="2147483920"/>
              <ac:spMk id="10" creationId="{00000000-0000-0000-0000-000000000000}"/>
            </ac:spMkLst>
          </pc:spChg>
          <pc:cxnChg chg="mod">
            <ac:chgData name="Magd NAGUI" userId="9400200f-dbcf-4b57-9ed9-a60728b9d803" providerId="ADAL" clId="{488B007C-57C7-4203-AB23-1E249B2533E7}" dt="2020-08-16T15:18:24.983" v="0"/>
            <ac:cxnSpMkLst>
              <pc:docMk/>
              <pc:sldMasterMk cId="3800825972" sldId="2147483753"/>
              <pc:sldLayoutMk cId="2720095459" sldId="2147483920"/>
              <ac:cxnSpMk id="13" creationId="{00000000-0000-0000-0000-000000000000}"/>
            </ac:cxnSpMkLst>
          </pc:cxnChg>
          <pc:cxnChg chg="mod">
            <ac:chgData name="Magd NAGUI" userId="9400200f-dbcf-4b57-9ed9-a60728b9d803" providerId="ADAL" clId="{488B007C-57C7-4203-AB23-1E249B2533E7}" dt="2020-08-16T15:18:24.983" v="0"/>
            <ac:cxnSpMkLst>
              <pc:docMk/>
              <pc:sldMasterMk cId="3800825972" sldId="2147483753"/>
              <pc:sldLayoutMk cId="2720095459" sldId="2147483920"/>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800825972" sldId="2147483753"/>
            <pc:sldLayoutMk cId="152914077" sldId="2147483921"/>
          </pc:sldLayoutMkLst>
          <pc:spChg chg="mod">
            <ac:chgData name="Magd NAGUI" userId="9400200f-dbcf-4b57-9ed9-a60728b9d803" providerId="ADAL" clId="{488B007C-57C7-4203-AB23-1E249B2533E7}" dt="2020-08-16T15:18:24.983" v="0"/>
            <ac:spMkLst>
              <pc:docMk/>
              <pc:sldMasterMk cId="3800825972" sldId="2147483753"/>
              <pc:sldLayoutMk cId="152914077" sldId="2147483921"/>
              <ac:spMk id="2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52914077" sldId="2147483921"/>
              <ac:spMk id="2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52914077" sldId="2147483921"/>
              <ac:spMk id="26"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644364186" sldId="2147483922"/>
          </pc:sldLayoutMkLst>
          <pc:spChg chg="mod">
            <ac:chgData name="Magd NAGUI" userId="9400200f-dbcf-4b57-9ed9-a60728b9d803" providerId="ADAL" clId="{488B007C-57C7-4203-AB23-1E249B2533E7}" dt="2020-08-16T15:18:24.983" v="0"/>
            <ac:spMkLst>
              <pc:docMk/>
              <pc:sldMasterMk cId="3800825972" sldId="2147483753"/>
              <pc:sldLayoutMk cId="644364186" sldId="2147483922"/>
              <ac:spMk id="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644364186" sldId="2147483922"/>
              <ac:spMk id="10"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644364186" sldId="2147483922"/>
              <ac:spMk id="11"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644364186" sldId="2147483922"/>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644364186" sldId="2147483922"/>
              <ac:spMk id="1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644364186" sldId="2147483922"/>
              <ac:spMk id="1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644364186" sldId="2147483922"/>
              <ac:spMk id="17"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644364186" sldId="2147483922"/>
              <ac:spMk id="2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644364186" sldId="2147483922"/>
              <ac:spMk id="23" creationId="{00000000-0000-0000-0000-000000000000}"/>
            </ac:spMkLst>
          </pc:spChg>
          <pc:cxnChg chg="mod">
            <ac:chgData name="Magd NAGUI" userId="9400200f-dbcf-4b57-9ed9-a60728b9d803" providerId="ADAL" clId="{488B007C-57C7-4203-AB23-1E249B2533E7}" dt="2020-08-16T15:18:24.983" v="0"/>
            <ac:cxnSpMkLst>
              <pc:docMk/>
              <pc:sldMasterMk cId="3800825972" sldId="2147483753"/>
              <pc:sldLayoutMk cId="644364186" sldId="2147483922"/>
              <ac:cxnSpMk id="16" creationId="{00000000-0000-0000-0000-000000000000}"/>
            </ac:cxnSpMkLst>
          </pc:cxnChg>
          <pc:cxnChg chg="mod">
            <ac:chgData name="Magd NAGUI" userId="9400200f-dbcf-4b57-9ed9-a60728b9d803" providerId="ADAL" clId="{488B007C-57C7-4203-AB23-1E249B2533E7}" dt="2020-08-16T15:18:24.983" v="0"/>
            <ac:cxnSpMkLst>
              <pc:docMk/>
              <pc:sldMasterMk cId="3800825972" sldId="2147483753"/>
              <pc:sldLayoutMk cId="644364186" sldId="2147483922"/>
              <ac:cxnSpMk id="24"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800825972" sldId="2147483753"/>
            <pc:sldLayoutMk cId="1129831964" sldId="2147483923"/>
          </pc:sldLayoutMkLst>
          <pc:spChg chg="mod">
            <ac:chgData name="Magd NAGUI" userId="9400200f-dbcf-4b57-9ed9-a60728b9d803" providerId="ADAL" clId="{488B007C-57C7-4203-AB23-1E249B2533E7}" dt="2020-08-16T15:18:24.983" v="0"/>
            <ac:spMkLst>
              <pc:docMk/>
              <pc:sldMasterMk cId="3800825972" sldId="2147483753"/>
              <pc:sldLayoutMk cId="1129831964" sldId="2147483923"/>
              <ac:spMk id="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129831964" sldId="2147483923"/>
              <ac:spMk id="7"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129831964" sldId="2147483923"/>
              <ac:spMk id="9"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129831964" sldId="2147483923"/>
              <ac:spMk id="10"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129831964" sldId="2147483923"/>
              <ac:spMk id="11"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129831964" sldId="2147483923"/>
              <ac:spMk id="1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129831964" sldId="2147483923"/>
              <ac:spMk id="1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129831964" sldId="2147483923"/>
              <ac:spMk id="1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1129831964" sldId="2147483923"/>
              <ac:spMk id="16" creationId="{00000000-0000-0000-0000-000000000000}"/>
            </ac:spMkLst>
          </pc:spChg>
          <pc:cxnChg chg="mod">
            <ac:chgData name="Magd NAGUI" userId="9400200f-dbcf-4b57-9ed9-a60728b9d803" providerId="ADAL" clId="{488B007C-57C7-4203-AB23-1E249B2533E7}" dt="2020-08-16T15:18:24.983" v="0"/>
            <ac:cxnSpMkLst>
              <pc:docMk/>
              <pc:sldMasterMk cId="3800825972" sldId="2147483753"/>
              <pc:sldLayoutMk cId="1129831964" sldId="2147483923"/>
              <ac:cxnSpMk id="12" creationId="{00000000-0000-0000-0000-000000000000}"/>
            </ac:cxnSpMkLst>
          </pc:cxnChg>
          <pc:cxnChg chg="mod">
            <ac:chgData name="Magd NAGUI" userId="9400200f-dbcf-4b57-9ed9-a60728b9d803" providerId="ADAL" clId="{488B007C-57C7-4203-AB23-1E249B2533E7}" dt="2020-08-16T15:18:24.983" v="0"/>
            <ac:cxnSpMkLst>
              <pc:docMk/>
              <pc:sldMasterMk cId="3800825972" sldId="2147483753"/>
              <pc:sldLayoutMk cId="1129831964" sldId="2147483923"/>
              <ac:cxnSpMk id="17"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800825972" sldId="2147483753"/>
            <pc:sldLayoutMk cId="584991074" sldId="2147483924"/>
          </pc:sldLayoutMkLst>
          <pc:spChg chg="mod">
            <ac:chgData name="Magd NAGUI" userId="9400200f-dbcf-4b57-9ed9-a60728b9d803" providerId="ADAL" clId="{488B007C-57C7-4203-AB23-1E249B2533E7}" dt="2020-08-16T15:18:24.983" v="0"/>
            <ac:spMkLst>
              <pc:docMk/>
              <pc:sldMasterMk cId="3800825972" sldId="2147483753"/>
              <pc:sldLayoutMk cId="584991074" sldId="2147483924"/>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584991074" sldId="2147483924"/>
              <ac:spMk id="8"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584991074" sldId="2147483924"/>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800825972" sldId="2147483753"/>
            <pc:sldLayoutMk cId="3243084217" sldId="2147483925"/>
          </pc:sldLayoutMkLst>
          <pc:spChg chg="mod">
            <ac:chgData name="Magd NAGUI" userId="9400200f-dbcf-4b57-9ed9-a60728b9d803" providerId="ADAL" clId="{488B007C-57C7-4203-AB23-1E249B2533E7}" dt="2020-08-16T15:18:24.983" v="0"/>
            <ac:spMkLst>
              <pc:docMk/>
              <pc:sldMasterMk cId="3800825972" sldId="2147483753"/>
              <pc:sldLayoutMk cId="3243084217" sldId="2147483925"/>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43084217" sldId="2147483925"/>
              <ac:spMk id="4"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43084217" sldId="2147483925"/>
              <ac:spMk id="5"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43084217" sldId="2147483925"/>
              <ac:spMk id="6"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3243084217" sldId="2147483925"/>
              <ac:spMk id="8" creationId="{00000000-0000-0000-0000-000000000000}"/>
            </ac:spMkLst>
          </pc:spChg>
          <pc:cxnChg chg="mod">
            <ac:chgData name="Magd NAGUI" userId="9400200f-dbcf-4b57-9ed9-a60728b9d803" providerId="ADAL" clId="{488B007C-57C7-4203-AB23-1E249B2533E7}" dt="2020-08-16T15:18:24.983" v="0"/>
            <ac:cxnSpMkLst>
              <pc:docMk/>
              <pc:sldMasterMk cId="3800825972" sldId="2147483753"/>
              <pc:sldLayoutMk cId="3243084217" sldId="2147483925"/>
              <ac:cxnSpMk id="13" creationId="{00000000-0000-0000-0000-000000000000}"/>
            </ac:cxnSpMkLst>
          </pc:cxnChg>
          <pc:cxnChg chg="mod">
            <ac:chgData name="Magd NAGUI" userId="9400200f-dbcf-4b57-9ed9-a60728b9d803" providerId="ADAL" clId="{488B007C-57C7-4203-AB23-1E249B2533E7}" dt="2020-08-16T15:18:24.983" v="0"/>
            <ac:cxnSpMkLst>
              <pc:docMk/>
              <pc:sldMasterMk cId="3800825972" sldId="2147483753"/>
              <pc:sldLayoutMk cId="3243084217" sldId="2147483925"/>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800825972" sldId="2147483753"/>
            <pc:sldLayoutMk cId="2131464619" sldId="2147483926"/>
          </pc:sldLayoutMkLst>
          <pc:spChg chg="mod">
            <ac:chgData name="Magd NAGUI" userId="9400200f-dbcf-4b57-9ed9-a60728b9d803" providerId="ADAL" clId="{488B007C-57C7-4203-AB23-1E249B2533E7}" dt="2020-08-16T15:18:24.983" v="0"/>
            <ac:spMkLst>
              <pc:docMk/>
              <pc:sldMasterMk cId="3800825972" sldId="2147483753"/>
              <pc:sldLayoutMk cId="2131464619" sldId="2147483926"/>
              <ac:spMk id="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131464619" sldId="2147483926"/>
              <ac:spMk id="3"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131464619" sldId="2147483926"/>
              <ac:spMk id="7"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131464619" sldId="2147483926"/>
              <ac:spMk id="12" creationId="{00000000-0000-0000-0000-000000000000}"/>
            </ac:spMkLst>
          </pc:spChg>
          <pc:spChg chg="mod">
            <ac:chgData name="Magd NAGUI" userId="9400200f-dbcf-4b57-9ed9-a60728b9d803" providerId="ADAL" clId="{488B007C-57C7-4203-AB23-1E249B2533E7}" dt="2020-08-16T15:18:24.983" v="0"/>
            <ac:spMkLst>
              <pc:docMk/>
              <pc:sldMasterMk cId="3800825972" sldId="2147483753"/>
              <pc:sldLayoutMk cId="2131464619" sldId="2147483926"/>
              <ac:spMk id="13" creationId="{00000000-0000-0000-0000-000000000000}"/>
            </ac:spMkLst>
          </pc:spChg>
          <pc:grpChg chg="mod">
            <ac:chgData name="Magd NAGUI" userId="9400200f-dbcf-4b57-9ed9-a60728b9d803" providerId="ADAL" clId="{488B007C-57C7-4203-AB23-1E249B2533E7}" dt="2020-08-16T15:18:24.983" v="0"/>
            <ac:grpSpMkLst>
              <pc:docMk/>
              <pc:sldMasterMk cId="3800825972" sldId="2147483753"/>
              <pc:sldLayoutMk cId="2131464619" sldId="2147483926"/>
              <ac:grpSpMk id="11" creationId="{00000000-0000-0000-0000-000000000000}"/>
            </ac:grpSpMkLst>
          </pc:grpChg>
          <pc:picChg chg="mod">
            <ac:chgData name="Magd NAGUI" userId="9400200f-dbcf-4b57-9ed9-a60728b9d803" providerId="ADAL" clId="{488B007C-57C7-4203-AB23-1E249B2533E7}" dt="2020-08-16T15:18:24.983" v="0"/>
            <ac:picMkLst>
              <pc:docMk/>
              <pc:sldMasterMk cId="3800825972" sldId="2147483753"/>
              <pc:sldLayoutMk cId="2131464619" sldId="2147483926"/>
              <ac:picMk id="6" creationId="{00000000-0000-0000-0000-000000000000}"/>
            </ac:picMkLst>
          </pc:picChg>
          <pc:picChg chg="mod">
            <ac:chgData name="Magd NAGUI" userId="9400200f-dbcf-4b57-9ed9-a60728b9d803" providerId="ADAL" clId="{488B007C-57C7-4203-AB23-1E249B2533E7}" dt="2020-08-16T15:18:24.983" v="0"/>
            <ac:picMkLst>
              <pc:docMk/>
              <pc:sldMasterMk cId="3800825972" sldId="2147483753"/>
              <pc:sldLayoutMk cId="2131464619" sldId="2147483926"/>
              <ac:picMk id="8" creationId="{00000000-0000-0000-0000-000000000000}"/>
            </ac:picMkLst>
          </pc:picChg>
        </pc:sldLayoutChg>
      </pc:sldMasterChg>
      <pc:sldMasterChg chg="modSp modSldLayout">
        <pc:chgData name="Magd NAGUI" userId="9400200f-dbcf-4b57-9ed9-a60728b9d803" providerId="ADAL" clId="{488B007C-57C7-4203-AB23-1E249B2533E7}" dt="2020-08-16T15:18:24.983" v="0"/>
        <pc:sldMasterMkLst>
          <pc:docMk/>
          <pc:sldMasterMk cId="3009425401" sldId="2147483840"/>
        </pc:sldMasterMkLst>
        <pc:spChg chg="mod">
          <ac:chgData name="Magd NAGUI" userId="9400200f-dbcf-4b57-9ed9-a60728b9d803" providerId="ADAL" clId="{488B007C-57C7-4203-AB23-1E249B2533E7}" dt="2020-08-16T15:18:24.983" v="0"/>
          <ac:spMkLst>
            <pc:docMk/>
            <pc:sldMasterMk cId="3009425401" sldId="2147483840"/>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ac:spMk id="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ac:spMk id="14" creationId="{00000000-0000-0000-0000-000000000000}"/>
          </ac:spMkLst>
        </pc:spChg>
        <pc:sldLayoutChg chg="modSp">
          <pc:chgData name="Magd NAGUI" userId="9400200f-dbcf-4b57-9ed9-a60728b9d803" providerId="ADAL" clId="{488B007C-57C7-4203-AB23-1E249B2533E7}" dt="2020-08-16T15:18:24.983" v="0"/>
          <pc:sldLayoutMkLst>
            <pc:docMk/>
            <pc:sldMasterMk cId="3009425401" sldId="2147483840"/>
            <pc:sldLayoutMk cId="1308015436" sldId="2147483852"/>
          </pc:sldLayoutMkLst>
          <pc:spChg chg="mod">
            <ac:chgData name="Magd NAGUI" userId="9400200f-dbcf-4b57-9ed9-a60728b9d803" providerId="ADAL" clId="{488B007C-57C7-4203-AB23-1E249B2533E7}" dt="2020-08-16T15:18:24.983" v="0"/>
            <ac:spMkLst>
              <pc:docMk/>
              <pc:sldMasterMk cId="3009425401" sldId="2147483840"/>
              <pc:sldLayoutMk cId="1308015436" sldId="2147483852"/>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8015436" sldId="2147483852"/>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8015436" sldId="2147483852"/>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8015436" sldId="2147483852"/>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8015436" sldId="2147483852"/>
              <ac:spMk id="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8015436" sldId="2147483852"/>
              <ac:spMk id="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8015436" sldId="2147483852"/>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8015436" sldId="2147483852"/>
              <ac:spMk id="1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8015436" sldId="2147483852"/>
              <ac:spMk id="3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8015436" sldId="2147483852"/>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1129831964" sldId="2147483856"/>
          </pc:sldLayoutMkLst>
          <pc:spChg chg="mod">
            <ac:chgData name="Magd NAGUI" userId="9400200f-dbcf-4b57-9ed9-a60728b9d803" providerId="ADAL" clId="{488B007C-57C7-4203-AB23-1E249B2533E7}" dt="2020-08-16T15:18:24.983" v="0"/>
            <ac:spMkLst>
              <pc:docMk/>
              <pc:sldMasterMk cId="3009425401" sldId="2147483840"/>
              <pc:sldLayoutMk cId="1129831964" sldId="2147483856"/>
              <ac:spMk id="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129831964" sldId="2147483856"/>
              <ac:spMk id="7"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129831964" sldId="2147483856"/>
              <ac:spMk id="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129831964" sldId="2147483856"/>
              <ac:spMk id="1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129831964" sldId="2147483856"/>
              <ac:spMk id="11"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129831964" sldId="2147483856"/>
              <ac:spMk id="1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129831964" sldId="2147483856"/>
              <ac:spMk id="1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129831964" sldId="2147483856"/>
              <ac:spMk id="1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129831964" sldId="2147483856"/>
              <ac:spMk id="16" creationId="{00000000-0000-0000-0000-000000000000}"/>
            </ac:spMkLst>
          </pc:spChg>
          <pc:cxnChg chg="mod">
            <ac:chgData name="Magd NAGUI" userId="9400200f-dbcf-4b57-9ed9-a60728b9d803" providerId="ADAL" clId="{488B007C-57C7-4203-AB23-1E249B2533E7}" dt="2020-08-16T15:18:24.983" v="0"/>
            <ac:cxnSpMkLst>
              <pc:docMk/>
              <pc:sldMasterMk cId="3009425401" sldId="2147483840"/>
              <pc:sldLayoutMk cId="1129831964" sldId="2147483856"/>
              <ac:cxnSpMk id="12" creationId="{00000000-0000-0000-0000-000000000000}"/>
            </ac:cxnSpMkLst>
          </pc:cxnChg>
          <pc:cxnChg chg="mod">
            <ac:chgData name="Magd NAGUI" userId="9400200f-dbcf-4b57-9ed9-a60728b9d803" providerId="ADAL" clId="{488B007C-57C7-4203-AB23-1E249B2533E7}" dt="2020-08-16T15:18:24.983" v="0"/>
            <ac:cxnSpMkLst>
              <pc:docMk/>
              <pc:sldMasterMk cId="3009425401" sldId="2147483840"/>
              <pc:sldLayoutMk cId="1129831964" sldId="2147483856"/>
              <ac:cxnSpMk id="17"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009425401" sldId="2147483840"/>
            <pc:sldLayoutMk cId="4174063239" sldId="2147483857"/>
          </pc:sldLayoutMkLst>
          <pc:spChg chg="mod">
            <ac:chgData name="Magd NAGUI" userId="9400200f-dbcf-4b57-9ed9-a60728b9d803" providerId="ADAL" clId="{488B007C-57C7-4203-AB23-1E249B2533E7}" dt="2020-08-16T15:18:24.983" v="0"/>
            <ac:spMkLst>
              <pc:docMk/>
              <pc:sldMasterMk cId="3009425401" sldId="2147483840"/>
              <pc:sldLayoutMk cId="4174063239" sldId="2147483857"/>
              <ac:spMk id="2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74063239" sldId="2147483857"/>
              <ac:spMk id="31"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74063239" sldId="2147483857"/>
              <ac:spMk id="3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74063239" sldId="2147483857"/>
              <ac:spMk id="3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74063239" sldId="2147483857"/>
              <ac:spMk id="3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74063239" sldId="2147483857"/>
              <ac:spMk id="4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74063239" sldId="2147483857"/>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3818461653" sldId="2147483858"/>
          </pc:sldLayoutMkLst>
          <pc:spChg chg="mod">
            <ac:chgData name="Magd NAGUI" userId="9400200f-dbcf-4b57-9ed9-a60728b9d803" providerId="ADAL" clId="{488B007C-57C7-4203-AB23-1E249B2533E7}" dt="2020-08-16T15:18:24.983" v="0"/>
            <ac:spMkLst>
              <pc:docMk/>
              <pc:sldMasterMk cId="3009425401" sldId="2147483840"/>
              <pc:sldLayoutMk cId="3818461653" sldId="2147483858"/>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3858"/>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3858"/>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3858"/>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3858"/>
              <ac:spMk id="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3858"/>
              <ac:spMk id="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3858"/>
              <ac:spMk id="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3858"/>
              <ac:spMk id="3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3858"/>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2612550128" sldId="2147483859"/>
          </pc:sldLayoutMkLst>
          <pc:spChg chg="mod">
            <ac:chgData name="Magd NAGUI" userId="9400200f-dbcf-4b57-9ed9-a60728b9d803" providerId="ADAL" clId="{488B007C-57C7-4203-AB23-1E249B2533E7}" dt="2020-08-16T15:18:24.983" v="0"/>
            <ac:spMkLst>
              <pc:docMk/>
              <pc:sldMasterMk cId="3009425401" sldId="2147483840"/>
              <pc:sldLayoutMk cId="2612550128" sldId="2147483859"/>
              <ac:spMk id="1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3859"/>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3859"/>
              <ac:spMk id="1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3859"/>
              <ac:spMk id="1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3859"/>
              <ac:spMk id="17"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3859"/>
              <ac:spMk id="1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3859"/>
              <ac:spMk id="3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3859"/>
              <ac:spMk id="3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3859"/>
              <ac:spMk id="4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3859"/>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3200473896" sldId="2147483860"/>
          </pc:sldLayoutMkLst>
          <pc:spChg chg="mod">
            <ac:chgData name="Magd NAGUI" userId="9400200f-dbcf-4b57-9ed9-a60728b9d803" providerId="ADAL" clId="{488B007C-57C7-4203-AB23-1E249B2533E7}" dt="2020-08-16T15:18:24.983" v="0"/>
            <ac:spMkLst>
              <pc:docMk/>
              <pc:sldMasterMk cId="3009425401" sldId="2147483840"/>
              <pc:sldLayoutMk cId="3200473896" sldId="2147483860"/>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3860"/>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3860"/>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3860"/>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3860"/>
              <ac:spMk id="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3860"/>
              <ac:spMk id="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3860"/>
              <ac:spMk id="10"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1368349178" sldId="2147483861"/>
          </pc:sldLayoutMkLst>
          <pc:spChg chg="mod">
            <ac:chgData name="Magd NAGUI" userId="9400200f-dbcf-4b57-9ed9-a60728b9d803" providerId="ADAL" clId="{488B007C-57C7-4203-AB23-1E249B2533E7}" dt="2020-08-16T15:18:24.983" v="0"/>
            <ac:spMkLst>
              <pc:docMk/>
              <pc:sldMasterMk cId="3009425401" sldId="2147483840"/>
              <pc:sldLayoutMk cId="1368349178" sldId="2147483861"/>
              <ac:spMk id="1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3861"/>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3861"/>
              <ac:spMk id="1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3861"/>
              <ac:spMk id="1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3861"/>
              <ac:spMk id="17"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3861"/>
              <ac:spMk id="1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3861"/>
              <ac:spMk id="3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3861"/>
              <ac:spMk id="3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3861"/>
              <ac:spMk id="4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3861"/>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3486312842" sldId="2147483862"/>
          </pc:sldLayoutMkLst>
          <pc:spChg chg="mod">
            <ac:chgData name="Magd NAGUI" userId="9400200f-dbcf-4b57-9ed9-a60728b9d803" providerId="ADAL" clId="{488B007C-57C7-4203-AB23-1E249B2533E7}" dt="2020-08-16T15:18:24.983" v="0"/>
            <ac:spMkLst>
              <pc:docMk/>
              <pc:sldMasterMk cId="3009425401" sldId="2147483840"/>
              <pc:sldLayoutMk cId="3486312842" sldId="2147483862"/>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486312842" sldId="2147483862"/>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486312842" sldId="2147483862"/>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486312842" sldId="2147483862"/>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2290445982" sldId="2147483863"/>
          </pc:sldLayoutMkLst>
          <pc:spChg chg="mod">
            <ac:chgData name="Magd NAGUI" userId="9400200f-dbcf-4b57-9ed9-a60728b9d803" providerId="ADAL" clId="{488B007C-57C7-4203-AB23-1E249B2533E7}" dt="2020-08-16T15:18:24.983" v="0"/>
            <ac:spMkLst>
              <pc:docMk/>
              <pc:sldMasterMk cId="3009425401" sldId="2147483840"/>
              <pc:sldLayoutMk cId="2290445982" sldId="2147483863"/>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290445982" sldId="2147483863"/>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290445982" sldId="2147483863"/>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290445982" sldId="2147483863"/>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4122796714" sldId="2147483864"/>
          </pc:sldLayoutMkLst>
          <pc:spChg chg="mod">
            <ac:chgData name="Magd NAGUI" userId="9400200f-dbcf-4b57-9ed9-a60728b9d803" providerId="ADAL" clId="{488B007C-57C7-4203-AB23-1E249B2533E7}" dt="2020-08-16T15:18:24.983" v="0"/>
            <ac:spMkLst>
              <pc:docMk/>
              <pc:sldMasterMk cId="3009425401" sldId="2147483840"/>
              <pc:sldLayoutMk cId="4122796714" sldId="2147483864"/>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22796714" sldId="2147483864"/>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22796714" sldId="2147483864"/>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22796714" sldId="2147483864"/>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1520835041" sldId="2147483865"/>
          </pc:sldLayoutMkLst>
          <pc:spChg chg="mod">
            <ac:chgData name="Magd NAGUI" userId="9400200f-dbcf-4b57-9ed9-a60728b9d803" providerId="ADAL" clId="{488B007C-57C7-4203-AB23-1E249B2533E7}" dt="2020-08-16T15:18:24.983" v="0"/>
            <ac:spMkLst>
              <pc:docMk/>
              <pc:sldMasterMk cId="3009425401" sldId="2147483840"/>
              <pc:sldLayoutMk cId="1520835041" sldId="2147483865"/>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0835041" sldId="2147483865"/>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0835041" sldId="2147483865"/>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0835041" sldId="2147483865"/>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130578261" sldId="2147483866"/>
          </pc:sldLayoutMkLst>
          <pc:spChg chg="mod">
            <ac:chgData name="Magd NAGUI" userId="9400200f-dbcf-4b57-9ed9-a60728b9d803" providerId="ADAL" clId="{488B007C-57C7-4203-AB23-1E249B2533E7}" dt="2020-08-16T15:18:24.983" v="0"/>
            <ac:spMkLst>
              <pc:docMk/>
              <pc:sldMasterMk cId="3009425401" sldId="2147483840"/>
              <pc:sldLayoutMk cId="130578261" sldId="2147483866"/>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578261" sldId="2147483866"/>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578261" sldId="2147483866"/>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578261" sldId="2147483866"/>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3802549411" sldId="2147483872"/>
          </pc:sldLayoutMkLst>
          <pc:spChg chg="mod">
            <ac:chgData name="Magd NAGUI" userId="9400200f-dbcf-4b57-9ed9-a60728b9d803" providerId="ADAL" clId="{488B007C-57C7-4203-AB23-1E249B2533E7}" dt="2020-08-16T15:18:24.983" v="0"/>
            <ac:spMkLst>
              <pc:docMk/>
              <pc:sldMasterMk cId="3009425401" sldId="2147483840"/>
              <pc:sldLayoutMk cId="3802549411" sldId="2147483872"/>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02549411" sldId="2147483872"/>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02549411" sldId="2147483872"/>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02549411" sldId="2147483872"/>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02549411" sldId="2147483872"/>
              <ac:spMk id="6" creationId="{00000000-0000-0000-0000-000000000000}"/>
            </ac:spMkLst>
          </pc:spChg>
          <pc:cxnChg chg="mod">
            <ac:chgData name="Magd NAGUI" userId="9400200f-dbcf-4b57-9ed9-a60728b9d803" providerId="ADAL" clId="{488B007C-57C7-4203-AB23-1E249B2533E7}" dt="2020-08-16T15:18:24.983" v="0"/>
            <ac:cxnSpMkLst>
              <pc:docMk/>
              <pc:sldMasterMk cId="3009425401" sldId="2147483840"/>
              <pc:sldLayoutMk cId="3802549411" sldId="2147483872"/>
              <ac:cxnSpMk id="13" creationId="{00000000-0000-0000-0000-000000000000}"/>
            </ac:cxnSpMkLst>
          </pc:cxnChg>
          <pc:cxnChg chg="mod">
            <ac:chgData name="Magd NAGUI" userId="9400200f-dbcf-4b57-9ed9-a60728b9d803" providerId="ADAL" clId="{488B007C-57C7-4203-AB23-1E249B2533E7}" dt="2020-08-16T15:18:24.983" v="0"/>
            <ac:cxnSpMkLst>
              <pc:docMk/>
              <pc:sldMasterMk cId="3009425401" sldId="2147483840"/>
              <pc:sldLayoutMk cId="3802549411" sldId="2147483872"/>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009425401" sldId="2147483840"/>
            <pc:sldLayoutMk cId="738131398" sldId="2147483874"/>
          </pc:sldLayoutMkLst>
          <pc:spChg chg="mod">
            <ac:chgData name="Magd NAGUI" userId="9400200f-dbcf-4b57-9ed9-a60728b9d803" providerId="ADAL" clId="{488B007C-57C7-4203-AB23-1E249B2533E7}" dt="2020-08-16T15:18:24.983" v="0"/>
            <ac:spMkLst>
              <pc:docMk/>
              <pc:sldMasterMk cId="3009425401" sldId="2147483840"/>
              <pc:sldLayoutMk cId="738131398" sldId="2147483874"/>
              <ac:spMk id="1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3874"/>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3874"/>
              <ac:spMk id="1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3874"/>
              <ac:spMk id="17"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3874"/>
              <ac:spMk id="3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3874"/>
              <ac:spMk id="3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3874"/>
              <ac:spMk id="4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3874"/>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2162779695" sldId="2147483875"/>
          </pc:sldLayoutMkLst>
          <pc:spChg chg="mod">
            <ac:chgData name="Magd NAGUI" userId="9400200f-dbcf-4b57-9ed9-a60728b9d803" providerId="ADAL" clId="{488B007C-57C7-4203-AB23-1E249B2533E7}" dt="2020-08-16T15:18:24.983" v="0"/>
            <ac:spMkLst>
              <pc:docMk/>
              <pc:sldMasterMk cId="3009425401" sldId="2147483840"/>
              <pc:sldLayoutMk cId="2162779695" sldId="2147483875"/>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162779695" sldId="2147483875"/>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162779695" sldId="2147483875"/>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162779695" sldId="2147483875"/>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162779695" sldId="2147483875"/>
              <ac:spMk id="6" creationId="{00000000-0000-0000-0000-000000000000}"/>
            </ac:spMkLst>
          </pc:spChg>
          <pc:cxnChg chg="mod">
            <ac:chgData name="Magd NAGUI" userId="9400200f-dbcf-4b57-9ed9-a60728b9d803" providerId="ADAL" clId="{488B007C-57C7-4203-AB23-1E249B2533E7}" dt="2020-08-16T15:18:24.983" v="0"/>
            <ac:cxnSpMkLst>
              <pc:docMk/>
              <pc:sldMasterMk cId="3009425401" sldId="2147483840"/>
              <pc:sldLayoutMk cId="2162779695" sldId="2147483875"/>
              <ac:cxnSpMk id="13" creationId="{00000000-0000-0000-0000-000000000000}"/>
            </ac:cxnSpMkLst>
          </pc:cxnChg>
          <pc:cxnChg chg="mod">
            <ac:chgData name="Magd NAGUI" userId="9400200f-dbcf-4b57-9ed9-a60728b9d803" providerId="ADAL" clId="{488B007C-57C7-4203-AB23-1E249B2533E7}" dt="2020-08-16T15:18:24.983" v="0"/>
            <ac:cxnSpMkLst>
              <pc:docMk/>
              <pc:sldMasterMk cId="3009425401" sldId="2147483840"/>
              <pc:sldLayoutMk cId="2162779695" sldId="2147483875"/>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009425401" sldId="2147483840"/>
            <pc:sldLayoutMk cId="2720095459" sldId="2147483876"/>
          </pc:sldLayoutMkLst>
          <pc:spChg chg="mod">
            <ac:chgData name="Magd NAGUI" userId="9400200f-dbcf-4b57-9ed9-a60728b9d803" providerId="ADAL" clId="{488B007C-57C7-4203-AB23-1E249B2533E7}" dt="2020-08-16T15:18:24.983" v="0"/>
            <ac:spMkLst>
              <pc:docMk/>
              <pc:sldMasterMk cId="3009425401" sldId="2147483840"/>
              <pc:sldLayoutMk cId="2720095459" sldId="2147483876"/>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720095459" sldId="2147483876"/>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720095459" sldId="2147483876"/>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720095459" sldId="2147483876"/>
              <ac:spMk id="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720095459" sldId="2147483876"/>
              <ac:spMk id="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720095459" sldId="2147483876"/>
              <ac:spMk id="10" creationId="{00000000-0000-0000-0000-000000000000}"/>
            </ac:spMkLst>
          </pc:spChg>
          <pc:cxnChg chg="mod">
            <ac:chgData name="Magd NAGUI" userId="9400200f-dbcf-4b57-9ed9-a60728b9d803" providerId="ADAL" clId="{488B007C-57C7-4203-AB23-1E249B2533E7}" dt="2020-08-16T15:18:24.983" v="0"/>
            <ac:cxnSpMkLst>
              <pc:docMk/>
              <pc:sldMasterMk cId="3009425401" sldId="2147483840"/>
              <pc:sldLayoutMk cId="2720095459" sldId="2147483876"/>
              <ac:cxnSpMk id="13" creationId="{00000000-0000-0000-0000-000000000000}"/>
            </ac:cxnSpMkLst>
          </pc:cxnChg>
          <pc:cxnChg chg="mod">
            <ac:chgData name="Magd NAGUI" userId="9400200f-dbcf-4b57-9ed9-a60728b9d803" providerId="ADAL" clId="{488B007C-57C7-4203-AB23-1E249B2533E7}" dt="2020-08-16T15:18:24.983" v="0"/>
            <ac:cxnSpMkLst>
              <pc:docMk/>
              <pc:sldMasterMk cId="3009425401" sldId="2147483840"/>
              <pc:sldLayoutMk cId="2720095459" sldId="2147483876"/>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009425401" sldId="2147483840"/>
            <pc:sldLayoutMk cId="1892463306" sldId="2147483877"/>
          </pc:sldLayoutMkLst>
          <pc:spChg chg="mod">
            <ac:chgData name="Magd NAGUI" userId="9400200f-dbcf-4b57-9ed9-a60728b9d803" providerId="ADAL" clId="{488B007C-57C7-4203-AB23-1E249B2533E7}" dt="2020-08-16T15:18:24.983" v="0"/>
            <ac:spMkLst>
              <pc:docMk/>
              <pc:sldMasterMk cId="3009425401" sldId="2147483840"/>
              <pc:sldLayoutMk cId="1892463306" sldId="2147483877"/>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892463306" sldId="2147483877"/>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892463306" sldId="2147483877"/>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892463306" sldId="2147483877"/>
              <ac:spMk id="6" creationId="{00000000-0000-0000-0000-000000000000}"/>
            </ac:spMkLst>
          </pc:spChg>
          <pc:cxnChg chg="mod">
            <ac:chgData name="Magd NAGUI" userId="9400200f-dbcf-4b57-9ed9-a60728b9d803" providerId="ADAL" clId="{488B007C-57C7-4203-AB23-1E249B2533E7}" dt="2020-08-16T15:18:24.983" v="0"/>
            <ac:cxnSpMkLst>
              <pc:docMk/>
              <pc:sldMasterMk cId="3009425401" sldId="2147483840"/>
              <pc:sldLayoutMk cId="1892463306" sldId="2147483877"/>
              <ac:cxnSpMk id="13" creationId="{00000000-0000-0000-0000-000000000000}"/>
            </ac:cxnSpMkLst>
          </pc:cxnChg>
          <pc:cxnChg chg="mod">
            <ac:chgData name="Magd NAGUI" userId="9400200f-dbcf-4b57-9ed9-a60728b9d803" providerId="ADAL" clId="{488B007C-57C7-4203-AB23-1E249B2533E7}" dt="2020-08-16T15:18:24.983" v="0"/>
            <ac:cxnSpMkLst>
              <pc:docMk/>
              <pc:sldMasterMk cId="3009425401" sldId="2147483840"/>
              <pc:sldLayoutMk cId="1892463306" sldId="2147483877"/>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009425401" sldId="2147483840"/>
            <pc:sldLayoutMk cId="2912076708" sldId="2147483878"/>
          </pc:sldLayoutMkLst>
          <pc:spChg chg="mod">
            <ac:chgData name="Magd NAGUI" userId="9400200f-dbcf-4b57-9ed9-a60728b9d803" providerId="ADAL" clId="{488B007C-57C7-4203-AB23-1E249B2533E7}" dt="2020-08-16T15:18:24.983" v="0"/>
            <ac:spMkLst>
              <pc:docMk/>
              <pc:sldMasterMk cId="3009425401" sldId="2147483840"/>
              <pc:sldLayoutMk cId="2912076708" sldId="2147483878"/>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912076708" sldId="2147483878"/>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912076708" sldId="2147483878"/>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912076708" sldId="2147483878"/>
              <ac:spMk id="6" creationId="{00000000-0000-0000-0000-000000000000}"/>
            </ac:spMkLst>
          </pc:spChg>
          <pc:cxnChg chg="mod">
            <ac:chgData name="Magd NAGUI" userId="9400200f-dbcf-4b57-9ed9-a60728b9d803" providerId="ADAL" clId="{488B007C-57C7-4203-AB23-1E249B2533E7}" dt="2020-08-16T15:18:24.983" v="0"/>
            <ac:cxnSpMkLst>
              <pc:docMk/>
              <pc:sldMasterMk cId="3009425401" sldId="2147483840"/>
              <pc:sldLayoutMk cId="2912076708" sldId="2147483878"/>
              <ac:cxnSpMk id="13" creationId="{00000000-0000-0000-0000-000000000000}"/>
            </ac:cxnSpMkLst>
          </pc:cxnChg>
          <pc:cxnChg chg="mod">
            <ac:chgData name="Magd NAGUI" userId="9400200f-dbcf-4b57-9ed9-a60728b9d803" providerId="ADAL" clId="{488B007C-57C7-4203-AB23-1E249B2533E7}" dt="2020-08-16T15:18:24.983" v="0"/>
            <ac:cxnSpMkLst>
              <pc:docMk/>
              <pc:sldMasterMk cId="3009425401" sldId="2147483840"/>
              <pc:sldLayoutMk cId="2912076708" sldId="2147483878"/>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009425401" sldId="2147483840"/>
            <pc:sldLayoutMk cId="152914077" sldId="2147483879"/>
          </pc:sldLayoutMkLst>
          <pc:spChg chg="mod">
            <ac:chgData name="Magd NAGUI" userId="9400200f-dbcf-4b57-9ed9-a60728b9d803" providerId="ADAL" clId="{488B007C-57C7-4203-AB23-1E249B2533E7}" dt="2020-08-16T15:18:24.983" v="0"/>
            <ac:spMkLst>
              <pc:docMk/>
              <pc:sldMasterMk cId="3009425401" sldId="2147483840"/>
              <pc:sldLayoutMk cId="152914077" sldId="2147483879"/>
              <ac:spMk id="2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914077" sldId="2147483879"/>
              <ac:spMk id="2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914077" sldId="2147483879"/>
              <ac:spMk id="26"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644364186" sldId="2147483880"/>
          </pc:sldLayoutMkLst>
          <pc:spChg chg="mod">
            <ac:chgData name="Magd NAGUI" userId="9400200f-dbcf-4b57-9ed9-a60728b9d803" providerId="ADAL" clId="{488B007C-57C7-4203-AB23-1E249B2533E7}" dt="2020-08-16T15:18:24.983" v="0"/>
            <ac:spMkLst>
              <pc:docMk/>
              <pc:sldMasterMk cId="3009425401" sldId="2147483840"/>
              <pc:sldLayoutMk cId="644364186" sldId="2147483880"/>
              <ac:spMk id="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3880"/>
              <ac:spMk id="1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3880"/>
              <ac:spMk id="11"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3880"/>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3880"/>
              <ac:spMk id="1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3880"/>
              <ac:spMk id="1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3880"/>
              <ac:spMk id="17"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3880"/>
              <ac:spMk id="2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3880"/>
              <ac:spMk id="23" creationId="{00000000-0000-0000-0000-000000000000}"/>
            </ac:spMkLst>
          </pc:spChg>
          <pc:cxnChg chg="mod">
            <ac:chgData name="Magd NAGUI" userId="9400200f-dbcf-4b57-9ed9-a60728b9d803" providerId="ADAL" clId="{488B007C-57C7-4203-AB23-1E249B2533E7}" dt="2020-08-16T15:18:24.983" v="0"/>
            <ac:cxnSpMkLst>
              <pc:docMk/>
              <pc:sldMasterMk cId="3009425401" sldId="2147483840"/>
              <pc:sldLayoutMk cId="644364186" sldId="2147483880"/>
              <ac:cxnSpMk id="16" creationId="{00000000-0000-0000-0000-000000000000}"/>
            </ac:cxnSpMkLst>
          </pc:cxnChg>
          <pc:cxnChg chg="mod">
            <ac:chgData name="Magd NAGUI" userId="9400200f-dbcf-4b57-9ed9-a60728b9d803" providerId="ADAL" clId="{488B007C-57C7-4203-AB23-1E249B2533E7}" dt="2020-08-16T15:18:24.983" v="0"/>
            <ac:cxnSpMkLst>
              <pc:docMk/>
              <pc:sldMasterMk cId="3009425401" sldId="2147483840"/>
              <pc:sldLayoutMk cId="644364186" sldId="2147483880"/>
              <ac:cxnSpMk id="24"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009425401" sldId="2147483840"/>
            <pc:sldLayoutMk cId="584991074" sldId="2147483881"/>
          </pc:sldLayoutMkLst>
          <pc:spChg chg="mod">
            <ac:chgData name="Magd NAGUI" userId="9400200f-dbcf-4b57-9ed9-a60728b9d803" providerId="ADAL" clId="{488B007C-57C7-4203-AB23-1E249B2533E7}" dt="2020-08-16T15:18:24.983" v="0"/>
            <ac:spMkLst>
              <pc:docMk/>
              <pc:sldMasterMk cId="3009425401" sldId="2147483840"/>
              <pc:sldLayoutMk cId="584991074" sldId="2147483881"/>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584991074" sldId="2147483881"/>
              <ac:spMk id="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584991074" sldId="2147483881"/>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3243084217" sldId="2147483882"/>
          </pc:sldLayoutMkLst>
          <pc:spChg chg="mod">
            <ac:chgData name="Magd NAGUI" userId="9400200f-dbcf-4b57-9ed9-a60728b9d803" providerId="ADAL" clId="{488B007C-57C7-4203-AB23-1E249B2533E7}" dt="2020-08-16T15:18:24.983" v="0"/>
            <ac:spMkLst>
              <pc:docMk/>
              <pc:sldMasterMk cId="3009425401" sldId="2147483840"/>
              <pc:sldLayoutMk cId="3243084217" sldId="2147483882"/>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43084217" sldId="2147483882"/>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43084217" sldId="2147483882"/>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43084217" sldId="2147483882"/>
              <ac:spMk id="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43084217" sldId="2147483882"/>
              <ac:spMk id="8" creationId="{00000000-0000-0000-0000-000000000000}"/>
            </ac:spMkLst>
          </pc:spChg>
          <pc:cxnChg chg="mod">
            <ac:chgData name="Magd NAGUI" userId="9400200f-dbcf-4b57-9ed9-a60728b9d803" providerId="ADAL" clId="{488B007C-57C7-4203-AB23-1E249B2533E7}" dt="2020-08-16T15:18:24.983" v="0"/>
            <ac:cxnSpMkLst>
              <pc:docMk/>
              <pc:sldMasterMk cId="3009425401" sldId="2147483840"/>
              <pc:sldLayoutMk cId="3243084217" sldId="2147483882"/>
              <ac:cxnSpMk id="13" creationId="{00000000-0000-0000-0000-000000000000}"/>
            </ac:cxnSpMkLst>
          </pc:cxnChg>
          <pc:cxnChg chg="mod">
            <ac:chgData name="Magd NAGUI" userId="9400200f-dbcf-4b57-9ed9-a60728b9d803" providerId="ADAL" clId="{488B007C-57C7-4203-AB23-1E249B2533E7}" dt="2020-08-16T15:18:24.983" v="0"/>
            <ac:cxnSpMkLst>
              <pc:docMk/>
              <pc:sldMasterMk cId="3009425401" sldId="2147483840"/>
              <pc:sldLayoutMk cId="3243084217" sldId="2147483882"/>
              <ac:cxnSpMk id="15"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009425401" sldId="2147483840"/>
            <pc:sldLayoutMk cId="1377901230" sldId="2147483883"/>
          </pc:sldLayoutMkLst>
          <pc:spChg chg="mod">
            <ac:chgData name="Magd NAGUI" userId="9400200f-dbcf-4b57-9ed9-a60728b9d803" providerId="ADAL" clId="{488B007C-57C7-4203-AB23-1E249B2533E7}" dt="2020-08-16T15:18:24.983" v="0"/>
            <ac:spMkLst>
              <pc:docMk/>
              <pc:sldMasterMk cId="3009425401" sldId="2147483840"/>
              <pc:sldLayoutMk cId="1377901230" sldId="2147483883"/>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77901230" sldId="2147483883"/>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77901230" sldId="2147483883"/>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77901230" sldId="2147483883"/>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1368349178" sldId="2147484322"/>
          </pc:sldLayoutMkLst>
          <pc:spChg chg="mod">
            <ac:chgData name="Magd NAGUI" userId="9400200f-dbcf-4b57-9ed9-a60728b9d803" providerId="ADAL" clId="{488B007C-57C7-4203-AB23-1E249B2533E7}" dt="2020-08-16T15:18:24.983" v="0"/>
            <ac:spMkLst>
              <pc:docMk/>
              <pc:sldMasterMk cId="3009425401" sldId="2147483840"/>
              <pc:sldLayoutMk cId="1368349178" sldId="2147484322"/>
              <ac:spMk id="1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4322"/>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4322"/>
              <ac:spMk id="1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4322"/>
              <ac:spMk id="1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4322"/>
              <ac:spMk id="17"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4322"/>
              <ac:spMk id="1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4322"/>
              <ac:spMk id="3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4322"/>
              <ac:spMk id="3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4322"/>
              <ac:spMk id="4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68349178" sldId="2147484322"/>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3818461653" sldId="2147484323"/>
          </pc:sldLayoutMkLst>
          <pc:spChg chg="mod">
            <ac:chgData name="Magd NAGUI" userId="9400200f-dbcf-4b57-9ed9-a60728b9d803" providerId="ADAL" clId="{488B007C-57C7-4203-AB23-1E249B2533E7}" dt="2020-08-16T15:18:24.983" v="0"/>
            <ac:spMkLst>
              <pc:docMk/>
              <pc:sldMasterMk cId="3009425401" sldId="2147483840"/>
              <pc:sldLayoutMk cId="3818461653" sldId="2147484323"/>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4323"/>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4323"/>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4323"/>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4323"/>
              <ac:spMk id="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4323"/>
              <ac:spMk id="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4323"/>
              <ac:spMk id="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4323"/>
              <ac:spMk id="3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818461653" sldId="2147484323"/>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3200473896" sldId="2147484324"/>
          </pc:sldLayoutMkLst>
          <pc:spChg chg="mod">
            <ac:chgData name="Magd NAGUI" userId="9400200f-dbcf-4b57-9ed9-a60728b9d803" providerId="ADAL" clId="{488B007C-57C7-4203-AB23-1E249B2533E7}" dt="2020-08-16T15:18:24.983" v="0"/>
            <ac:spMkLst>
              <pc:docMk/>
              <pc:sldMasterMk cId="3009425401" sldId="2147483840"/>
              <pc:sldLayoutMk cId="3200473896" sldId="2147484324"/>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4324"/>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4324"/>
              <ac:spMk id="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4324"/>
              <ac:spMk id="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4324"/>
              <ac:spMk id="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4324"/>
              <ac:spMk id="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200473896" sldId="2147484324"/>
              <ac:spMk id="10"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2612550128" sldId="2147484325"/>
          </pc:sldLayoutMkLst>
          <pc:spChg chg="mod">
            <ac:chgData name="Magd NAGUI" userId="9400200f-dbcf-4b57-9ed9-a60728b9d803" providerId="ADAL" clId="{488B007C-57C7-4203-AB23-1E249B2533E7}" dt="2020-08-16T15:18:24.983" v="0"/>
            <ac:spMkLst>
              <pc:docMk/>
              <pc:sldMasterMk cId="3009425401" sldId="2147483840"/>
              <pc:sldLayoutMk cId="2612550128" sldId="2147484325"/>
              <ac:spMk id="1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4325"/>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4325"/>
              <ac:spMk id="1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4325"/>
              <ac:spMk id="16"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4325"/>
              <ac:spMk id="17"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4325"/>
              <ac:spMk id="1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4325"/>
              <ac:spMk id="3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4325"/>
              <ac:spMk id="3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4325"/>
              <ac:spMk id="4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612550128" sldId="2147484325"/>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3486312842" sldId="2147484326"/>
          </pc:sldLayoutMkLst>
          <pc:spChg chg="mod">
            <ac:chgData name="Magd NAGUI" userId="9400200f-dbcf-4b57-9ed9-a60728b9d803" providerId="ADAL" clId="{488B007C-57C7-4203-AB23-1E249B2533E7}" dt="2020-08-16T15:18:24.983" v="0"/>
            <ac:spMkLst>
              <pc:docMk/>
              <pc:sldMasterMk cId="3009425401" sldId="2147483840"/>
              <pc:sldLayoutMk cId="3486312842" sldId="2147484326"/>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486312842" sldId="2147484326"/>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486312842" sldId="2147484326"/>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3486312842" sldId="2147484326"/>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4122796714" sldId="2147484327"/>
          </pc:sldLayoutMkLst>
          <pc:spChg chg="mod">
            <ac:chgData name="Magd NAGUI" userId="9400200f-dbcf-4b57-9ed9-a60728b9d803" providerId="ADAL" clId="{488B007C-57C7-4203-AB23-1E249B2533E7}" dt="2020-08-16T15:18:24.983" v="0"/>
            <ac:spMkLst>
              <pc:docMk/>
              <pc:sldMasterMk cId="3009425401" sldId="2147483840"/>
              <pc:sldLayoutMk cId="4122796714" sldId="2147484327"/>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22796714" sldId="2147484327"/>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22796714" sldId="2147484327"/>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4122796714" sldId="2147484327"/>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2290445982" sldId="2147484328"/>
          </pc:sldLayoutMkLst>
          <pc:spChg chg="mod">
            <ac:chgData name="Magd NAGUI" userId="9400200f-dbcf-4b57-9ed9-a60728b9d803" providerId="ADAL" clId="{488B007C-57C7-4203-AB23-1E249B2533E7}" dt="2020-08-16T15:18:24.983" v="0"/>
            <ac:spMkLst>
              <pc:docMk/>
              <pc:sldMasterMk cId="3009425401" sldId="2147483840"/>
              <pc:sldLayoutMk cId="2290445982" sldId="2147484328"/>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290445982" sldId="2147484328"/>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290445982" sldId="2147484328"/>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2290445982" sldId="2147484328"/>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1520835041" sldId="2147484329"/>
          </pc:sldLayoutMkLst>
          <pc:spChg chg="mod">
            <ac:chgData name="Magd NAGUI" userId="9400200f-dbcf-4b57-9ed9-a60728b9d803" providerId="ADAL" clId="{488B007C-57C7-4203-AB23-1E249B2533E7}" dt="2020-08-16T15:18:24.983" v="0"/>
            <ac:spMkLst>
              <pc:docMk/>
              <pc:sldMasterMk cId="3009425401" sldId="2147483840"/>
              <pc:sldLayoutMk cId="1520835041" sldId="2147484329"/>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0835041" sldId="2147484329"/>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0835041" sldId="2147484329"/>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0835041" sldId="2147484329"/>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130578261" sldId="2147484330"/>
          </pc:sldLayoutMkLst>
          <pc:spChg chg="mod">
            <ac:chgData name="Magd NAGUI" userId="9400200f-dbcf-4b57-9ed9-a60728b9d803" providerId="ADAL" clId="{488B007C-57C7-4203-AB23-1E249B2533E7}" dt="2020-08-16T15:18:24.983" v="0"/>
            <ac:spMkLst>
              <pc:docMk/>
              <pc:sldMasterMk cId="3009425401" sldId="2147483840"/>
              <pc:sldLayoutMk cId="130578261" sldId="2147484330"/>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578261" sldId="2147484330"/>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578261" sldId="2147484330"/>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0578261" sldId="2147484330"/>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1377901230" sldId="2147484331"/>
          </pc:sldLayoutMkLst>
          <pc:spChg chg="mod">
            <ac:chgData name="Magd NAGUI" userId="9400200f-dbcf-4b57-9ed9-a60728b9d803" providerId="ADAL" clId="{488B007C-57C7-4203-AB23-1E249B2533E7}" dt="2020-08-16T15:18:24.983" v="0"/>
            <ac:spMkLst>
              <pc:docMk/>
              <pc:sldMasterMk cId="3009425401" sldId="2147483840"/>
              <pc:sldLayoutMk cId="1377901230" sldId="2147484331"/>
              <ac:spMk id="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77901230" sldId="2147484331"/>
              <ac:spMk id="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77901230" sldId="2147484331"/>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377901230" sldId="2147484331"/>
              <ac:spMk id="37"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738131398" sldId="2147484332"/>
          </pc:sldLayoutMkLst>
          <pc:spChg chg="mod">
            <ac:chgData name="Magd NAGUI" userId="9400200f-dbcf-4b57-9ed9-a60728b9d803" providerId="ADAL" clId="{488B007C-57C7-4203-AB23-1E249B2533E7}" dt="2020-08-16T15:18:24.983" v="0"/>
            <ac:spMkLst>
              <pc:docMk/>
              <pc:sldMasterMk cId="3009425401" sldId="2147483840"/>
              <pc:sldLayoutMk cId="738131398" sldId="2147484332"/>
              <ac:spMk id="1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4332"/>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4332"/>
              <ac:spMk id="1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4332"/>
              <ac:spMk id="17"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4332"/>
              <ac:spMk id="38"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4332"/>
              <ac:spMk id="3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4332"/>
              <ac:spMk id="4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738131398" sldId="2147484332"/>
              <ac:spMk id="41"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152914077" sldId="2147484334"/>
          </pc:sldLayoutMkLst>
          <pc:spChg chg="mod">
            <ac:chgData name="Magd NAGUI" userId="9400200f-dbcf-4b57-9ed9-a60728b9d803" providerId="ADAL" clId="{488B007C-57C7-4203-AB23-1E249B2533E7}" dt="2020-08-16T15:18:24.983" v="0"/>
            <ac:spMkLst>
              <pc:docMk/>
              <pc:sldMasterMk cId="3009425401" sldId="2147483840"/>
              <pc:sldLayoutMk cId="152914077" sldId="2147484334"/>
              <ac:spMk id="24"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914077" sldId="2147484334"/>
              <ac:spMk id="2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152914077" sldId="2147484334"/>
              <ac:spMk id="26" creationId="{00000000-0000-0000-0000-000000000000}"/>
            </ac:spMkLst>
          </pc:spChg>
        </pc:sldLayoutChg>
        <pc:sldLayoutChg chg="modSp">
          <pc:chgData name="Magd NAGUI" userId="9400200f-dbcf-4b57-9ed9-a60728b9d803" providerId="ADAL" clId="{488B007C-57C7-4203-AB23-1E249B2533E7}" dt="2020-08-16T15:18:24.983" v="0"/>
          <pc:sldLayoutMkLst>
            <pc:docMk/>
            <pc:sldMasterMk cId="3009425401" sldId="2147483840"/>
            <pc:sldLayoutMk cId="644364186" sldId="2147484335"/>
          </pc:sldLayoutMkLst>
          <pc:spChg chg="mod">
            <ac:chgData name="Magd NAGUI" userId="9400200f-dbcf-4b57-9ed9-a60728b9d803" providerId="ADAL" clId="{488B007C-57C7-4203-AB23-1E249B2533E7}" dt="2020-08-16T15:18:24.983" v="0"/>
            <ac:spMkLst>
              <pc:docMk/>
              <pc:sldMasterMk cId="3009425401" sldId="2147483840"/>
              <pc:sldLayoutMk cId="644364186" sldId="2147484335"/>
              <ac:spMk id="9"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4335"/>
              <ac:spMk id="10"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4335"/>
              <ac:spMk id="11"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4335"/>
              <ac:spMk id="1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4335"/>
              <ac:spMk id="13"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4335"/>
              <ac:spMk id="15"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4335"/>
              <ac:spMk id="17"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4335"/>
              <ac:spMk id="22" creationId="{00000000-0000-0000-0000-000000000000}"/>
            </ac:spMkLst>
          </pc:spChg>
          <pc:spChg chg="mod">
            <ac:chgData name="Magd NAGUI" userId="9400200f-dbcf-4b57-9ed9-a60728b9d803" providerId="ADAL" clId="{488B007C-57C7-4203-AB23-1E249B2533E7}" dt="2020-08-16T15:18:24.983" v="0"/>
            <ac:spMkLst>
              <pc:docMk/>
              <pc:sldMasterMk cId="3009425401" sldId="2147483840"/>
              <pc:sldLayoutMk cId="644364186" sldId="2147484335"/>
              <ac:spMk id="23" creationId="{00000000-0000-0000-0000-000000000000}"/>
            </ac:spMkLst>
          </pc:spChg>
          <pc:cxnChg chg="mod">
            <ac:chgData name="Magd NAGUI" userId="9400200f-dbcf-4b57-9ed9-a60728b9d803" providerId="ADAL" clId="{488B007C-57C7-4203-AB23-1E249B2533E7}" dt="2020-08-16T15:18:24.983" v="0"/>
            <ac:cxnSpMkLst>
              <pc:docMk/>
              <pc:sldMasterMk cId="3009425401" sldId="2147483840"/>
              <pc:sldLayoutMk cId="644364186" sldId="2147484335"/>
              <ac:cxnSpMk id="16" creationId="{00000000-0000-0000-0000-000000000000}"/>
            </ac:cxnSpMkLst>
          </pc:cxnChg>
          <pc:cxnChg chg="mod">
            <ac:chgData name="Magd NAGUI" userId="9400200f-dbcf-4b57-9ed9-a60728b9d803" providerId="ADAL" clId="{488B007C-57C7-4203-AB23-1E249B2533E7}" dt="2020-08-16T15:18:24.983" v="0"/>
            <ac:cxnSpMkLst>
              <pc:docMk/>
              <pc:sldMasterMk cId="3009425401" sldId="2147483840"/>
              <pc:sldLayoutMk cId="644364186" sldId="2147484335"/>
              <ac:cxnSpMk id="24" creationId="{00000000-0000-0000-0000-000000000000}"/>
            </ac:cxnSpMkLst>
          </pc:cxnChg>
        </pc:sldLayoutChg>
        <pc:sldLayoutChg chg="modSp">
          <pc:chgData name="Magd NAGUI" userId="9400200f-dbcf-4b57-9ed9-a60728b9d803" providerId="ADAL" clId="{488B007C-57C7-4203-AB23-1E249B2533E7}" dt="2020-08-16T15:18:24.983" v="0"/>
          <pc:sldLayoutMkLst>
            <pc:docMk/>
            <pc:sldMasterMk cId="3009425401" sldId="2147483840"/>
            <pc:sldLayoutMk cId="1578135143" sldId="2147484341"/>
          </pc:sldLayoutMkLst>
          <pc:picChg chg="mod">
            <ac:chgData name="Magd NAGUI" userId="9400200f-dbcf-4b57-9ed9-a60728b9d803" providerId="ADAL" clId="{488B007C-57C7-4203-AB23-1E249B2533E7}" dt="2020-08-16T15:18:24.983" v="0"/>
            <ac:picMkLst>
              <pc:docMk/>
              <pc:sldMasterMk cId="3009425401" sldId="2147483840"/>
              <pc:sldLayoutMk cId="1578135143" sldId="2147484341"/>
              <ac:picMk id="2" creationId="{00000000-0000-0000-0000-000000000000}"/>
            </ac:picMkLst>
          </pc:picChg>
        </pc:sldLayoutChg>
      </pc:sldMasterChg>
      <pc:sldMasterChg chg="addSp">
        <pc:chgData name="Magd NAGUI" userId="9400200f-dbcf-4b57-9ed9-a60728b9d803" providerId="ADAL" clId="{488B007C-57C7-4203-AB23-1E249B2533E7}" dt="2020-08-16T15:18:24.983" v="0"/>
        <pc:sldMasterMkLst>
          <pc:docMk/>
          <pc:sldMasterMk cId="3877277646" sldId="2147484342"/>
        </pc:sldMasterMkLst>
        <pc:spChg chg="add">
          <ac:chgData name="Magd NAGUI" userId="9400200f-dbcf-4b57-9ed9-a60728b9d803" providerId="ADAL" clId="{488B007C-57C7-4203-AB23-1E249B2533E7}" dt="2020-08-16T15:18:24.983" v="0"/>
          <ac:spMkLst>
            <pc:docMk/>
            <pc:sldMasterMk cId="3877277646" sldId="2147484342"/>
            <ac:spMk id="7" creationId="{FABC567A-7F70-491D-8ABC-063985D883F5}"/>
          </ac:spMkLst>
        </pc:spChg>
      </pc:sldMasterChg>
    </pc:docChg>
  </pc:docChgLst>
  <pc:docChgLst>
    <pc:chgData name="samir.sisalem@gmail.com" userId="S::urn:spo:guest#samir.sisalem@gmail.com::" providerId="AD" clId="Web-{7BD1EE2A-ADB1-8376-5681-1970A9EAB996}"/>
    <pc:docChg chg="modSld">
      <pc:chgData name="samir.sisalem@gmail.com" userId="S::urn:spo:guest#samir.sisalem@gmail.com::" providerId="AD" clId="Web-{7BD1EE2A-ADB1-8376-5681-1970A9EAB996}" dt="2020-01-03T16:31:32.146" v="89" actId="20577"/>
      <pc:docMkLst>
        <pc:docMk/>
      </pc:docMkLst>
      <pc:sldChg chg="modSp">
        <pc:chgData name="samir.sisalem@gmail.com" userId="S::urn:spo:guest#samir.sisalem@gmail.com::" providerId="AD" clId="Web-{7BD1EE2A-ADB1-8376-5681-1970A9EAB996}" dt="2020-01-03T16:31:27.287" v="87" actId="20577"/>
        <pc:sldMkLst>
          <pc:docMk/>
          <pc:sldMk cId="1675369312" sldId="861"/>
        </pc:sldMkLst>
        <pc:spChg chg="mod">
          <ac:chgData name="samir.sisalem@gmail.com" userId="S::urn:spo:guest#samir.sisalem@gmail.com::" providerId="AD" clId="Web-{7BD1EE2A-ADB1-8376-5681-1970A9EAB996}" dt="2020-01-03T16:31:27.287" v="87" actId="20577"/>
          <ac:spMkLst>
            <pc:docMk/>
            <pc:sldMk cId="1675369312" sldId="861"/>
            <ac:spMk id="3" creationId="{00000000-0000-0000-0000-000000000000}"/>
          </ac:spMkLst>
        </pc:spChg>
      </pc:sldChg>
    </pc:docChg>
  </pc:docChgLst>
  <pc:docChgLst>
    <pc:chgData name="samir.sisalem@gmail.com" userId="S::urn:spo:guest#samir.sisalem@gmail.com::" providerId="AD" clId="Web-{E8C30179-9C05-BDBF-07EE-74D88699D648}"/>
    <pc:docChg chg="modSld">
      <pc:chgData name="samir.sisalem@gmail.com" userId="S::urn:spo:guest#samir.sisalem@gmail.com::" providerId="AD" clId="Web-{E8C30179-9C05-BDBF-07EE-74D88699D648}" dt="2020-01-15T19:01:12.774" v="15" actId="20577"/>
      <pc:docMkLst>
        <pc:docMk/>
      </pc:docMkLst>
      <pc:sldChg chg="modSp">
        <pc:chgData name="samir.sisalem@gmail.com" userId="S::urn:spo:guest#samir.sisalem@gmail.com::" providerId="AD" clId="Web-{E8C30179-9C05-BDBF-07EE-74D88699D648}" dt="2020-01-15T19:01:12.774" v="14" actId="20577"/>
        <pc:sldMkLst>
          <pc:docMk/>
          <pc:sldMk cId="2646096944" sldId="810"/>
        </pc:sldMkLst>
        <pc:spChg chg="mod">
          <ac:chgData name="samir.sisalem@gmail.com" userId="S::urn:spo:guest#samir.sisalem@gmail.com::" providerId="AD" clId="Web-{E8C30179-9C05-BDBF-07EE-74D88699D648}" dt="2020-01-15T19:01:12.774" v="14" actId="20577"/>
          <ac:spMkLst>
            <pc:docMk/>
            <pc:sldMk cId="2646096944" sldId="810"/>
            <ac:spMk id="5" creationId="{00000000-0000-0000-0000-000000000000}"/>
          </ac:spMkLst>
        </pc:spChg>
      </pc:sldChg>
    </pc:docChg>
  </pc:docChgLst>
  <pc:docChgLst>
    <pc:chgData name="samir.sisalem@gmail.com" userId="S::urn:spo:guest#samir.sisalem@gmail.com::" providerId="AD" clId="Web-{A399BC91-9EE1-1F25-56AE-DF90E007517A}"/>
    <pc:docChg chg="modSld">
      <pc:chgData name="samir.sisalem@gmail.com" userId="S::urn:spo:guest#samir.sisalem@gmail.com::" providerId="AD" clId="Web-{A399BC91-9EE1-1F25-56AE-DF90E007517A}" dt="2020-01-09T15:19:44.293" v="487" actId="20577"/>
      <pc:docMkLst>
        <pc:docMk/>
      </pc:docMkLst>
      <pc:sldChg chg="modSp">
        <pc:chgData name="samir.sisalem@gmail.com" userId="S::urn:spo:guest#samir.sisalem@gmail.com::" providerId="AD" clId="Web-{A399BC91-9EE1-1F25-56AE-DF90E007517A}" dt="2020-01-09T15:11:22.993" v="0" actId="20577"/>
        <pc:sldMkLst>
          <pc:docMk/>
          <pc:sldMk cId="30001592" sldId="856"/>
        </pc:sldMkLst>
        <pc:spChg chg="mod">
          <ac:chgData name="samir.sisalem@gmail.com" userId="S::urn:spo:guest#samir.sisalem@gmail.com::" providerId="AD" clId="Web-{A399BC91-9EE1-1F25-56AE-DF90E007517A}" dt="2020-01-09T15:11:22.993" v="0" actId="20577"/>
          <ac:spMkLst>
            <pc:docMk/>
            <pc:sldMk cId="30001592" sldId="856"/>
            <ac:spMk id="3" creationId="{8416AFC4-E1B3-4CB6-9A9C-DCB6DDCA9DD2}"/>
          </ac:spMkLst>
        </pc:spChg>
      </pc:sldChg>
      <pc:sldChg chg="modSp">
        <pc:chgData name="samir.sisalem@gmail.com" userId="S::urn:spo:guest#samir.sisalem@gmail.com::" providerId="AD" clId="Web-{A399BC91-9EE1-1F25-56AE-DF90E007517A}" dt="2020-01-09T15:18:07.339" v="329" actId="14100"/>
        <pc:sldMkLst>
          <pc:docMk/>
          <pc:sldMk cId="1675369312" sldId="861"/>
        </pc:sldMkLst>
        <pc:spChg chg="mod">
          <ac:chgData name="samir.sisalem@gmail.com" userId="S::urn:spo:guest#samir.sisalem@gmail.com::" providerId="AD" clId="Web-{A399BC91-9EE1-1F25-56AE-DF90E007517A}" dt="2020-01-09T15:14:25.791" v="130" actId="1076"/>
          <ac:spMkLst>
            <pc:docMk/>
            <pc:sldMk cId="1675369312" sldId="861"/>
            <ac:spMk id="2" creationId="{00000000-0000-0000-0000-000000000000}"/>
          </ac:spMkLst>
        </pc:spChg>
        <pc:spChg chg="mod">
          <ac:chgData name="samir.sisalem@gmail.com" userId="S::urn:spo:guest#samir.sisalem@gmail.com::" providerId="AD" clId="Web-{A399BC91-9EE1-1F25-56AE-DF90E007517A}" dt="2020-01-09T15:18:07.339" v="329" actId="14100"/>
          <ac:spMkLst>
            <pc:docMk/>
            <pc:sldMk cId="1675369312" sldId="861"/>
            <ac:spMk id="3" creationId="{00000000-0000-0000-0000-000000000000}"/>
          </ac:spMkLst>
        </pc:spChg>
      </pc:sldChg>
      <pc:sldChg chg="modSp">
        <pc:chgData name="samir.sisalem@gmail.com" userId="S::urn:spo:guest#samir.sisalem@gmail.com::" providerId="AD" clId="Web-{A399BC91-9EE1-1F25-56AE-DF90E007517A}" dt="2020-01-09T15:19:44.293" v="486" actId="20577"/>
        <pc:sldMkLst>
          <pc:docMk/>
          <pc:sldMk cId="546524492" sldId="862"/>
        </pc:sldMkLst>
        <pc:spChg chg="mod">
          <ac:chgData name="samir.sisalem@gmail.com" userId="S::urn:spo:guest#samir.sisalem@gmail.com::" providerId="AD" clId="Web-{A399BC91-9EE1-1F25-56AE-DF90E007517A}" dt="2020-01-09T15:19:44.293" v="486" actId="20577"/>
          <ac:spMkLst>
            <pc:docMk/>
            <pc:sldMk cId="546524492" sldId="862"/>
            <ac:spMk id="3" creationId="{00000000-0000-0000-0000-000000000000}"/>
          </ac:spMkLst>
        </pc:spChg>
      </pc:sldChg>
      <pc:sldChg chg="modSp">
        <pc:chgData name="samir.sisalem@gmail.com" userId="S::urn:spo:guest#samir.sisalem@gmail.com::" providerId="AD" clId="Web-{A399BC91-9EE1-1F25-56AE-DF90E007517A}" dt="2020-01-09T15:17:58.480" v="327" actId="20577"/>
        <pc:sldMkLst>
          <pc:docMk/>
          <pc:sldMk cId="923109737" sldId="866"/>
        </pc:sldMkLst>
        <pc:spChg chg="mod">
          <ac:chgData name="samir.sisalem@gmail.com" userId="S::urn:spo:guest#samir.sisalem@gmail.com::" providerId="AD" clId="Web-{A399BC91-9EE1-1F25-56AE-DF90E007517A}" dt="2020-01-09T15:17:58.480" v="327" actId="20577"/>
          <ac:spMkLst>
            <pc:docMk/>
            <pc:sldMk cId="923109737" sldId="866"/>
            <ac:spMk id="3" creationId="{00000000-0000-0000-0000-000000000000}"/>
          </ac:spMkLst>
        </pc:spChg>
      </pc:sldChg>
    </pc:docChg>
  </pc:docChgLst>
  <pc:docChgLst>
    <pc:chgData name="samir.sisalem@gmail.com" userId="S::urn:spo:guest#samir.sisalem@gmail.com::" providerId="AD" clId="Web-{82F1E0BE-0D04-4C46-437B-FFFB7521A7E2}"/>
    <pc:docChg chg="modSld">
      <pc:chgData name="samir.sisalem@gmail.com" userId="S::urn:spo:guest#samir.sisalem@gmail.com::" providerId="AD" clId="Web-{82F1E0BE-0D04-4C46-437B-FFFB7521A7E2}" dt="2020-01-03T14:35:25.786" v="2" actId="20577"/>
      <pc:docMkLst>
        <pc:docMk/>
      </pc:docMkLst>
      <pc:sldChg chg="modSp">
        <pc:chgData name="samir.sisalem@gmail.com" userId="S::urn:spo:guest#samir.sisalem@gmail.com::" providerId="AD" clId="Web-{82F1E0BE-0D04-4C46-437B-FFFB7521A7E2}" dt="2020-01-03T14:35:12.489" v="1" actId="20577"/>
        <pc:sldMkLst>
          <pc:docMk/>
          <pc:sldMk cId="3977756581" sldId="857"/>
        </pc:sldMkLst>
        <pc:spChg chg="mod">
          <ac:chgData name="samir.sisalem@gmail.com" userId="S::urn:spo:guest#samir.sisalem@gmail.com::" providerId="AD" clId="Web-{82F1E0BE-0D04-4C46-437B-FFFB7521A7E2}" dt="2020-01-03T14:35:12.489" v="1" actId="20577"/>
          <ac:spMkLst>
            <pc:docMk/>
            <pc:sldMk cId="3977756581" sldId="857"/>
            <ac:spMk id="3" creationId="{61A7902A-DB9D-4206-8D9C-E447DA2621A0}"/>
          </ac:spMkLst>
        </pc:spChg>
      </pc:sldChg>
    </pc:docChg>
  </pc:docChgLst>
  <pc:docChgLst>
    <pc:chgData name="NAGUI MAGD" userId="S::magd.nagui@viacesi.fr::74b60e56-f877-4de8-a44b-d44bf6f8868e" providerId="AD" clId="Web-{3BCCE853-2036-789F-454B-7C9D15C85B95}"/>
    <pc:docChg chg="modSld">
      <pc:chgData name="NAGUI MAGD" userId="S::magd.nagui@viacesi.fr::74b60e56-f877-4de8-a44b-d44bf6f8868e" providerId="AD" clId="Web-{3BCCE853-2036-789F-454B-7C9D15C85B95}" dt="2020-01-06T11:32:48.919" v="35" actId="20577"/>
      <pc:docMkLst>
        <pc:docMk/>
      </pc:docMkLst>
      <pc:sldChg chg="modSp">
        <pc:chgData name="NAGUI MAGD" userId="S::magd.nagui@viacesi.fr::74b60e56-f877-4de8-a44b-d44bf6f8868e" providerId="AD" clId="Web-{3BCCE853-2036-789F-454B-7C9D15C85B95}" dt="2020-01-06T11:32:48.919" v="34" actId="20577"/>
        <pc:sldMkLst>
          <pc:docMk/>
          <pc:sldMk cId="2709269422" sldId="865"/>
        </pc:sldMkLst>
        <pc:spChg chg="mod">
          <ac:chgData name="NAGUI MAGD" userId="S::magd.nagui@viacesi.fr::74b60e56-f877-4de8-a44b-d44bf6f8868e" providerId="AD" clId="Web-{3BCCE853-2036-789F-454B-7C9D15C85B95}" dt="2020-01-06T11:32:48.919" v="34" actId="20577"/>
          <ac:spMkLst>
            <pc:docMk/>
            <pc:sldMk cId="2709269422" sldId="865"/>
            <ac:spMk id="3" creationId="{00000000-0000-0000-0000-000000000000}"/>
          </ac:spMkLst>
        </pc:spChg>
      </pc:sldChg>
    </pc:docChg>
  </pc:docChgLst>
  <pc:docChgLst>
    <pc:chgData name="NAGUI MAGD" userId="74b60e56-f877-4de8-a44b-d44bf6f8868e" providerId="ADAL" clId="{13E38E3D-3956-4BAA-B75F-89ED9E02116D}"/>
    <pc:docChg chg="custSel addSld modSld modSection">
      <pc:chgData name="NAGUI MAGD" userId="74b60e56-f877-4de8-a44b-d44bf6f8868e" providerId="ADAL" clId="{13E38E3D-3956-4BAA-B75F-89ED9E02116D}" dt="2020-06-17T16:35:45.424" v="129" actId="5793"/>
      <pc:docMkLst>
        <pc:docMk/>
      </pc:docMkLst>
      <pc:sldChg chg="modSp mod">
        <pc:chgData name="NAGUI MAGD" userId="74b60e56-f877-4de8-a44b-d44bf6f8868e" providerId="ADAL" clId="{13E38E3D-3956-4BAA-B75F-89ED9E02116D}" dt="2020-06-17T16:35:45.424" v="129" actId="5793"/>
        <pc:sldMkLst>
          <pc:docMk/>
          <pc:sldMk cId="1755057753" sldId="903"/>
        </pc:sldMkLst>
        <pc:spChg chg="mod">
          <ac:chgData name="NAGUI MAGD" userId="74b60e56-f877-4de8-a44b-d44bf6f8868e" providerId="ADAL" clId="{13E38E3D-3956-4BAA-B75F-89ED9E02116D}" dt="2020-06-17T16:35:45.424" v="129" actId="5793"/>
          <ac:spMkLst>
            <pc:docMk/>
            <pc:sldMk cId="1755057753" sldId="903"/>
            <ac:spMk id="3" creationId="{6FB35780-7A42-48A5-A7B0-D721BBF8A935}"/>
          </ac:spMkLst>
        </pc:spChg>
      </pc:sldChg>
      <pc:sldChg chg="addSp delSp modSp new mod">
        <pc:chgData name="NAGUI MAGD" userId="74b60e56-f877-4de8-a44b-d44bf6f8868e" providerId="ADAL" clId="{13E38E3D-3956-4BAA-B75F-89ED9E02116D}" dt="2020-06-17T16:33:16.255" v="104" actId="20577"/>
        <pc:sldMkLst>
          <pc:docMk/>
          <pc:sldMk cId="125377229" sldId="904"/>
        </pc:sldMkLst>
        <pc:spChg chg="mod">
          <ac:chgData name="NAGUI MAGD" userId="74b60e56-f877-4de8-a44b-d44bf6f8868e" providerId="ADAL" clId="{13E38E3D-3956-4BAA-B75F-89ED9E02116D}" dt="2020-06-17T16:27:50.575" v="26" actId="5793"/>
          <ac:spMkLst>
            <pc:docMk/>
            <pc:sldMk cId="125377229" sldId="904"/>
            <ac:spMk id="2" creationId="{9A3698C0-4CDE-4152-AE25-39F3252E51E3}"/>
          </ac:spMkLst>
        </pc:spChg>
        <pc:spChg chg="del">
          <ac:chgData name="NAGUI MAGD" userId="74b60e56-f877-4de8-a44b-d44bf6f8868e" providerId="ADAL" clId="{13E38E3D-3956-4BAA-B75F-89ED9E02116D}" dt="2020-06-17T16:25:59.617" v="1" actId="1032"/>
          <ac:spMkLst>
            <pc:docMk/>
            <pc:sldMk cId="125377229" sldId="904"/>
            <ac:spMk id="3" creationId="{8C7B666B-D8C9-4677-92AC-DB49345144F3}"/>
          </ac:spMkLst>
        </pc:spChg>
        <pc:graphicFrameChg chg="add mod modGraphic">
          <ac:chgData name="NAGUI MAGD" userId="74b60e56-f877-4de8-a44b-d44bf6f8868e" providerId="ADAL" clId="{13E38E3D-3956-4BAA-B75F-89ED9E02116D}" dt="2020-06-17T16:33:16.255" v="104" actId="20577"/>
          <ac:graphicFrameMkLst>
            <pc:docMk/>
            <pc:sldMk cId="125377229" sldId="904"/>
            <ac:graphicFrameMk id="7" creationId="{87CE0B42-C279-4016-88A1-C813C5B86AFD}"/>
          </ac:graphicFrameMkLst>
        </pc:graphicFrameChg>
      </pc:sldChg>
    </pc:docChg>
  </pc:docChgLst>
  <pc:docChgLst>
    <pc:chgData name="NAGUI MAGD" userId="74b60e56-f877-4de8-a44b-d44bf6f8868e" providerId="ADAL" clId="{B551797F-E16C-44F1-BFDD-88733445AC11}"/>
    <pc:docChg chg="custSel addSld modSld">
      <pc:chgData name="NAGUI MAGD" userId="74b60e56-f877-4de8-a44b-d44bf6f8868e" providerId="ADAL" clId="{B551797F-E16C-44F1-BFDD-88733445AC11}" dt="2020-01-01T16:07:18.091" v="1402" actId="20577"/>
      <pc:docMkLst>
        <pc:docMk/>
      </pc:docMkLst>
      <pc:sldChg chg="modSp">
        <pc:chgData name="NAGUI MAGD" userId="74b60e56-f877-4de8-a44b-d44bf6f8868e" providerId="ADAL" clId="{B551797F-E16C-44F1-BFDD-88733445AC11}" dt="2020-01-01T14:29:45.106" v="244" actId="20577"/>
        <pc:sldMkLst>
          <pc:docMk/>
          <pc:sldMk cId="4105067425" sldId="847"/>
        </pc:sldMkLst>
        <pc:spChg chg="mod">
          <ac:chgData name="NAGUI MAGD" userId="74b60e56-f877-4de8-a44b-d44bf6f8868e" providerId="ADAL" clId="{B551797F-E16C-44F1-BFDD-88733445AC11}" dt="2020-01-01T13:23:27.584" v="1" actId="1582"/>
          <ac:spMkLst>
            <pc:docMk/>
            <pc:sldMk cId="4105067425" sldId="847"/>
            <ac:spMk id="37" creationId="{00000000-0000-0000-0000-000000000000}"/>
          </ac:spMkLst>
        </pc:spChg>
        <pc:spChg chg="mod">
          <ac:chgData name="NAGUI MAGD" userId="74b60e56-f877-4de8-a44b-d44bf6f8868e" providerId="ADAL" clId="{B551797F-E16C-44F1-BFDD-88733445AC11}" dt="2020-01-01T14:29:45.106" v="244" actId="20577"/>
          <ac:spMkLst>
            <pc:docMk/>
            <pc:sldMk cId="4105067425" sldId="847"/>
            <ac:spMk id="82" creationId="{00000000-0000-0000-0000-000000000000}"/>
          </ac:spMkLst>
        </pc:spChg>
      </pc:sldChg>
      <pc:sldChg chg="modSp add">
        <pc:chgData name="NAGUI MAGD" userId="74b60e56-f877-4de8-a44b-d44bf6f8868e" providerId="ADAL" clId="{B551797F-E16C-44F1-BFDD-88733445AC11}" dt="2020-01-01T15:24:00.193" v="957" actId="20577"/>
        <pc:sldMkLst>
          <pc:docMk/>
          <pc:sldMk cId="2732808185" sldId="855"/>
        </pc:sldMkLst>
        <pc:spChg chg="mod">
          <ac:chgData name="NAGUI MAGD" userId="74b60e56-f877-4de8-a44b-d44bf6f8868e" providerId="ADAL" clId="{B551797F-E16C-44F1-BFDD-88733445AC11}" dt="2020-01-01T13:27:57.415" v="27" actId="20577"/>
          <ac:spMkLst>
            <pc:docMk/>
            <pc:sldMk cId="2732808185" sldId="855"/>
            <ac:spMk id="2" creationId="{E5B5D301-21D7-4B5A-955B-2516671BDDE6}"/>
          </ac:spMkLst>
        </pc:spChg>
        <pc:spChg chg="mod">
          <ac:chgData name="NAGUI MAGD" userId="74b60e56-f877-4de8-a44b-d44bf6f8868e" providerId="ADAL" clId="{B551797F-E16C-44F1-BFDD-88733445AC11}" dt="2020-01-01T15:24:00.193" v="957" actId="20577"/>
          <ac:spMkLst>
            <pc:docMk/>
            <pc:sldMk cId="2732808185" sldId="855"/>
            <ac:spMk id="3" creationId="{DBA307E9-BCF5-4183-B48A-3AAEBDB6FF10}"/>
          </ac:spMkLst>
        </pc:spChg>
      </pc:sldChg>
      <pc:sldChg chg="modSp add">
        <pc:chgData name="NAGUI MAGD" userId="74b60e56-f877-4de8-a44b-d44bf6f8868e" providerId="ADAL" clId="{B551797F-E16C-44F1-BFDD-88733445AC11}" dt="2020-01-01T15:07:10.159" v="741" actId="20577"/>
        <pc:sldMkLst>
          <pc:docMk/>
          <pc:sldMk cId="30001592" sldId="856"/>
        </pc:sldMkLst>
        <pc:spChg chg="mod">
          <ac:chgData name="NAGUI MAGD" userId="74b60e56-f877-4de8-a44b-d44bf6f8868e" providerId="ADAL" clId="{B551797F-E16C-44F1-BFDD-88733445AC11}" dt="2020-01-01T14:50:11.306" v="562" actId="20577"/>
          <ac:spMkLst>
            <pc:docMk/>
            <pc:sldMk cId="30001592" sldId="856"/>
            <ac:spMk id="2" creationId="{81DE4F88-7930-4BE0-9514-A20CD1B19F72}"/>
          </ac:spMkLst>
        </pc:spChg>
        <pc:spChg chg="mod">
          <ac:chgData name="NAGUI MAGD" userId="74b60e56-f877-4de8-a44b-d44bf6f8868e" providerId="ADAL" clId="{B551797F-E16C-44F1-BFDD-88733445AC11}" dt="2020-01-01T15:07:10.159" v="741" actId="20577"/>
          <ac:spMkLst>
            <pc:docMk/>
            <pc:sldMk cId="30001592" sldId="856"/>
            <ac:spMk id="3" creationId="{8416AFC4-E1B3-4CB6-9A9C-DCB6DDCA9DD2}"/>
          </ac:spMkLst>
        </pc:spChg>
      </pc:sldChg>
      <pc:sldChg chg="modSp add">
        <pc:chgData name="NAGUI MAGD" userId="74b60e56-f877-4de8-a44b-d44bf6f8868e" providerId="ADAL" clId="{B551797F-E16C-44F1-BFDD-88733445AC11}" dt="2020-01-01T16:07:18.091" v="1402" actId="20577"/>
        <pc:sldMkLst>
          <pc:docMk/>
          <pc:sldMk cId="3977756581" sldId="857"/>
        </pc:sldMkLst>
        <pc:spChg chg="mod">
          <ac:chgData name="NAGUI MAGD" userId="74b60e56-f877-4de8-a44b-d44bf6f8868e" providerId="ADAL" clId="{B551797F-E16C-44F1-BFDD-88733445AC11}" dt="2020-01-01T15:58:47.699" v="982" actId="20577"/>
          <ac:spMkLst>
            <pc:docMk/>
            <pc:sldMk cId="3977756581" sldId="857"/>
            <ac:spMk id="2" creationId="{19147B02-6A20-4C63-AC30-22192B2449F3}"/>
          </ac:spMkLst>
        </pc:spChg>
        <pc:spChg chg="mod">
          <ac:chgData name="NAGUI MAGD" userId="74b60e56-f877-4de8-a44b-d44bf6f8868e" providerId="ADAL" clId="{B551797F-E16C-44F1-BFDD-88733445AC11}" dt="2020-01-01T16:07:18.091" v="1402" actId="20577"/>
          <ac:spMkLst>
            <pc:docMk/>
            <pc:sldMk cId="3977756581" sldId="857"/>
            <ac:spMk id="3" creationId="{61A7902A-DB9D-4206-8D9C-E447DA2621A0}"/>
          </ac:spMkLst>
        </pc:spChg>
      </pc:sldChg>
    </pc:docChg>
  </pc:docChgLst>
  <pc:docChgLst>
    <pc:chgData name="Magd NAGUI" userId="9400200f-dbcf-4b57-9ed9-a60728b9d803" providerId="ADAL" clId="{3A1B55A2-D9EC-47AA-9691-50D611DFCE9B}"/>
    <pc:docChg chg="undo custSel mod addSld delSld modSld sldOrd modSection">
      <pc:chgData name="Magd NAGUI" userId="9400200f-dbcf-4b57-9ed9-a60728b9d803" providerId="ADAL" clId="{3A1B55A2-D9EC-47AA-9691-50D611DFCE9B}" dt="2020-08-29T15:19:35.551" v="1152" actId="20577"/>
      <pc:docMkLst>
        <pc:docMk/>
      </pc:docMkLst>
      <pc:sldChg chg="modSp add del mod">
        <pc:chgData name="Magd NAGUI" userId="9400200f-dbcf-4b57-9ed9-a60728b9d803" providerId="ADAL" clId="{3A1B55A2-D9EC-47AA-9691-50D611DFCE9B}" dt="2020-08-20T16:04:39.423" v="332" actId="47"/>
        <pc:sldMkLst>
          <pc:docMk/>
          <pc:sldMk cId="4282841627" sldId="257"/>
        </pc:sldMkLst>
        <pc:grpChg chg="mod">
          <ac:chgData name="Magd NAGUI" userId="9400200f-dbcf-4b57-9ed9-a60728b9d803" providerId="ADAL" clId="{3A1B55A2-D9EC-47AA-9691-50D611DFCE9B}" dt="2020-08-20T15:53:50.757" v="250" actId="14100"/>
          <ac:grpSpMkLst>
            <pc:docMk/>
            <pc:sldMk cId="4282841627" sldId="257"/>
            <ac:grpSpMk id="20" creationId="{B18F4BE5-7448-4E41-ACA5-CE503ACAC446}"/>
          </ac:grpSpMkLst>
        </pc:grpChg>
      </pc:sldChg>
      <pc:sldChg chg="modSp add del mod">
        <pc:chgData name="Magd NAGUI" userId="9400200f-dbcf-4b57-9ed9-a60728b9d803" providerId="ADAL" clId="{3A1B55A2-D9EC-47AA-9691-50D611DFCE9B}" dt="2020-08-20T16:04:41.612" v="333" actId="47"/>
        <pc:sldMkLst>
          <pc:docMk/>
          <pc:sldMk cId="1131546056" sldId="258"/>
        </pc:sldMkLst>
        <pc:grpChg chg="mod">
          <ac:chgData name="Magd NAGUI" userId="9400200f-dbcf-4b57-9ed9-a60728b9d803" providerId="ADAL" clId="{3A1B55A2-D9EC-47AA-9691-50D611DFCE9B}" dt="2020-08-20T15:53:59.205" v="252" actId="14100"/>
          <ac:grpSpMkLst>
            <pc:docMk/>
            <pc:sldMk cId="1131546056" sldId="258"/>
            <ac:grpSpMk id="21" creationId="{541AC695-0C40-4AD1-A210-B1A47307602F}"/>
          </ac:grpSpMkLst>
        </pc:grpChg>
      </pc:sldChg>
      <pc:sldChg chg="addSp modSp add del mod ord">
        <pc:chgData name="Magd NAGUI" userId="9400200f-dbcf-4b57-9ed9-a60728b9d803" providerId="ADAL" clId="{3A1B55A2-D9EC-47AA-9691-50D611DFCE9B}" dt="2020-08-20T16:04:44.164" v="334" actId="47"/>
        <pc:sldMkLst>
          <pc:docMk/>
          <pc:sldMk cId="814653832" sldId="259"/>
        </pc:sldMkLst>
        <pc:grpChg chg="add mod">
          <ac:chgData name="Magd NAGUI" userId="9400200f-dbcf-4b57-9ed9-a60728b9d803" providerId="ADAL" clId="{3A1B55A2-D9EC-47AA-9691-50D611DFCE9B}" dt="2020-08-20T15:47:32.282" v="194" actId="1076"/>
          <ac:grpSpMkLst>
            <pc:docMk/>
            <pc:sldMk cId="814653832" sldId="259"/>
            <ac:grpSpMk id="8" creationId="{40E6DFE5-7D7F-4707-B8EF-4E5EF6C59890}"/>
          </ac:grpSpMkLst>
        </pc:grpChg>
        <pc:grpChg chg="mod">
          <ac:chgData name="Magd NAGUI" userId="9400200f-dbcf-4b57-9ed9-a60728b9d803" providerId="ADAL" clId="{3A1B55A2-D9EC-47AA-9691-50D611DFCE9B}" dt="2020-08-20T15:47:54.425" v="197" actId="1076"/>
          <ac:grpSpMkLst>
            <pc:docMk/>
            <pc:sldMk cId="814653832" sldId="259"/>
            <ac:grpSpMk id="15" creationId="{A4D4D3DC-5E29-4F43-901B-7869620B69EC}"/>
          </ac:grpSpMkLst>
        </pc:grpChg>
        <pc:picChg chg="mod">
          <ac:chgData name="Magd NAGUI" userId="9400200f-dbcf-4b57-9ed9-a60728b9d803" providerId="ADAL" clId="{3A1B55A2-D9EC-47AA-9691-50D611DFCE9B}" dt="2020-08-20T15:47:30.016" v="193"/>
          <ac:picMkLst>
            <pc:docMk/>
            <pc:sldMk cId="814653832" sldId="259"/>
            <ac:picMk id="9" creationId="{17017AD3-7026-4CD9-A636-D5CB2424080C}"/>
          </ac:picMkLst>
        </pc:picChg>
        <pc:picChg chg="mod">
          <ac:chgData name="Magd NAGUI" userId="9400200f-dbcf-4b57-9ed9-a60728b9d803" providerId="ADAL" clId="{3A1B55A2-D9EC-47AA-9691-50D611DFCE9B}" dt="2020-08-20T15:47:30.016" v="193"/>
          <ac:picMkLst>
            <pc:docMk/>
            <pc:sldMk cId="814653832" sldId="259"/>
            <ac:picMk id="10" creationId="{9931185E-E4D6-4EE0-88B0-8BC58FA930EF}"/>
          </ac:picMkLst>
        </pc:picChg>
      </pc:sldChg>
      <pc:sldChg chg="addSp delSp modSp add mod setBg">
        <pc:chgData name="Magd NAGUI" userId="9400200f-dbcf-4b57-9ed9-a60728b9d803" providerId="ADAL" clId="{3A1B55A2-D9EC-47AA-9691-50D611DFCE9B}" dt="2020-08-20T16:00:31.685" v="317" actId="20577"/>
        <pc:sldMkLst>
          <pc:docMk/>
          <pc:sldMk cId="3356015244" sldId="260"/>
        </pc:sldMkLst>
        <pc:spChg chg="add mod">
          <ac:chgData name="Magd NAGUI" userId="9400200f-dbcf-4b57-9ed9-a60728b9d803" providerId="ADAL" clId="{3A1B55A2-D9EC-47AA-9691-50D611DFCE9B}" dt="2020-08-20T16:00:31.685" v="317" actId="20577"/>
          <ac:spMkLst>
            <pc:docMk/>
            <pc:sldMk cId="3356015244" sldId="260"/>
            <ac:spMk id="4" creationId="{B56228B9-507B-4CB5-B8EB-0482D1D7B70D}"/>
          </ac:spMkLst>
        </pc:spChg>
        <pc:spChg chg="add mod">
          <ac:chgData name="Magd NAGUI" userId="9400200f-dbcf-4b57-9ed9-a60728b9d803" providerId="ADAL" clId="{3A1B55A2-D9EC-47AA-9691-50D611DFCE9B}" dt="2020-08-20T15:52:38.266" v="245" actId="20577"/>
          <ac:spMkLst>
            <pc:docMk/>
            <pc:sldMk cId="3356015244" sldId="260"/>
            <ac:spMk id="5" creationId="{02F1F267-9AD8-4B68-8F24-6DB058119D3F}"/>
          </ac:spMkLst>
        </pc:spChg>
        <pc:spChg chg="add mod">
          <ac:chgData name="Magd NAGUI" userId="9400200f-dbcf-4b57-9ed9-a60728b9d803" providerId="ADAL" clId="{3A1B55A2-D9EC-47AA-9691-50D611DFCE9B}" dt="2020-08-20T15:58:31.068" v="297" actId="20577"/>
          <ac:spMkLst>
            <pc:docMk/>
            <pc:sldMk cId="3356015244" sldId="260"/>
            <ac:spMk id="6" creationId="{48596B54-5EB8-43DF-B5EF-9DB6F5C3CA35}"/>
          </ac:spMkLst>
        </pc:spChg>
        <pc:spChg chg="add mod">
          <ac:chgData name="Magd NAGUI" userId="9400200f-dbcf-4b57-9ed9-a60728b9d803" providerId="ADAL" clId="{3A1B55A2-D9EC-47AA-9691-50D611DFCE9B}" dt="2020-08-20T15:46:29.742" v="188" actId="20577"/>
          <ac:spMkLst>
            <pc:docMk/>
            <pc:sldMk cId="3356015244" sldId="260"/>
            <ac:spMk id="7" creationId="{D24F9B03-270D-40F7-8778-94A5C1A59B64}"/>
          </ac:spMkLst>
        </pc:spChg>
        <pc:spChg chg="add mod">
          <ac:chgData name="Magd NAGUI" userId="9400200f-dbcf-4b57-9ed9-a60728b9d803" providerId="ADAL" clId="{3A1B55A2-D9EC-47AA-9691-50D611DFCE9B}" dt="2020-08-20T15:51:39.361" v="231" actId="1076"/>
          <ac:spMkLst>
            <pc:docMk/>
            <pc:sldMk cId="3356015244" sldId="260"/>
            <ac:spMk id="8" creationId="{04436527-2AD1-465B-9C89-EBFBD961A803}"/>
          </ac:spMkLst>
        </pc:spChg>
        <pc:spChg chg="add del">
          <ac:chgData name="Magd NAGUI" userId="9400200f-dbcf-4b57-9ed9-a60728b9d803" providerId="ADAL" clId="{3A1B55A2-D9EC-47AA-9691-50D611DFCE9B}" dt="2020-08-20T15:36:08.079" v="60" actId="26606"/>
          <ac:spMkLst>
            <pc:docMk/>
            <pc:sldMk cId="3356015244" sldId="260"/>
            <ac:spMk id="18" creationId="{22F15A2D-2324-487D-A02A-BF46C5C580EB}"/>
          </ac:spMkLst>
        </pc:spChg>
        <pc:spChg chg="add del">
          <ac:chgData name="Magd NAGUI" userId="9400200f-dbcf-4b57-9ed9-a60728b9d803" providerId="ADAL" clId="{3A1B55A2-D9EC-47AA-9691-50D611DFCE9B}" dt="2020-08-20T15:36:08.079" v="60" actId="26606"/>
          <ac:spMkLst>
            <pc:docMk/>
            <pc:sldMk cId="3356015244" sldId="260"/>
            <ac:spMk id="20" creationId="{2AEAFA59-923A-4F54-8B49-44C970BCC323}"/>
          </ac:spMkLst>
        </pc:spChg>
        <pc:spChg chg="add del">
          <ac:chgData name="Magd NAGUI" userId="9400200f-dbcf-4b57-9ed9-a60728b9d803" providerId="ADAL" clId="{3A1B55A2-D9EC-47AA-9691-50D611DFCE9B}" dt="2020-08-20T15:36:08.079" v="60" actId="26606"/>
          <ac:spMkLst>
            <pc:docMk/>
            <pc:sldMk cId="3356015244" sldId="260"/>
            <ac:spMk id="22" creationId="{C37E9D4B-7BFA-4D10-B666-547BAC499469}"/>
          </ac:spMkLst>
        </pc:spChg>
        <pc:spChg chg="add del">
          <ac:chgData name="Magd NAGUI" userId="9400200f-dbcf-4b57-9ed9-a60728b9d803" providerId="ADAL" clId="{3A1B55A2-D9EC-47AA-9691-50D611DFCE9B}" dt="2020-08-20T15:36:21.883" v="62" actId="26606"/>
          <ac:spMkLst>
            <pc:docMk/>
            <pc:sldMk cId="3356015244" sldId="260"/>
            <ac:spMk id="24" creationId="{B9FF99BD-075F-4761-A995-6FC574BD25EA}"/>
          </ac:spMkLst>
        </pc:spChg>
        <pc:spChg chg="add del">
          <ac:chgData name="Magd NAGUI" userId="9400200f-dbcf-4b57-9ed9-a60728b9d803" providerId="ADAL" clId="{3A1B55A2-D9EC-47AA-9691-50D611DFCE9B}" dt="2020-08-20T15:36:21.883" v="62" actId="26606"/>
          <ac:spMkLst>
            <pc:docMk/>
            <pc:sldMk cId="3356015244" sldId="260"/>
            <ac:spMk id="25" creationId="{A7B21A54-9BA3-4EA9-B460-5A829ADD9051}"/>
          </ac:spMkLst>
        </pc:spChg>
        <pc:spChg chg="add del">
          <ac:chgData name="Magd NAGUI" userId="9400200f-dbcf-4b57-9ed9-a60728b9d803" providerId="ADAL" clId="{3A1B55A2-D9EC-47AA-9691-50D611DFCE9B}" dt="2020-08-20T15:36:21.883" v="62" actId="26606"/>
          <ac:spMkLst>
            <pc:docMk/>
            <pc:sldMk cId="3356015244" sldId="260"/>
            <ac:spMk id="26" creationId="{6FA8F714-B9D8-488A-8CCA-E9948FF913A9}"/>
          </ac:spMkLst>
        </pc:spChg>
        <pc:spChg chg="add del">
          <ac:chgData name="Magd NAGUI" userId="9400200f-dbcf-4b57-9ed9-a60728b9d803" providerId="ADAL" clId="{3A1B55A2-D9EC-47AA-9691-50D611DFCE9B}" dt="2020-08-20T15:36:23.504" v="64" actId="26606"/>
          <ac:spMkLst>
            <pc:docMk/>
            <pc:sldMk cId="3356015244" sldId="260"/>
            <ac:spMk id="28" creationId="{69D184B2-2226-4E31-BCCB-444330767440}"/>
          </ac:spMkLst>
        </pc:spChg>
        <pc:spChg chg="add del">
          <ac:chgData name="Magd NAGUI" userId="9400200f-dbcf-4b57-9ed9-a60728b9d803" providerId="ADAL" clId="{3A1B55A2-D9EC-47AA-9691-50D611DFCE9B}" dt="2020-08-20T15:36:23.504" v="64" actId="26606"/>
          <ac:spMkLst>
            <pc:docMk/>
            <pc:sldMk cId="3356015244" sldId="260"/>
            <ac:spMk id="29" creationId="{1AC4D4E3-486A-464A-8EC8-D44881097267}"/>
          </ac:spMkLst>
        </pc:spChg>
        <pc:spChg chg="add del">
          <ac:chgData name="Magd NAGUI" userId="9400200f-dbcf-4b57-9ed9-a60728b9d803" providerId="ADAL" clId="{3A1B55A2-D9EC-47AA-9691-50D611DFCE9B}" dt="2020-08-20T15:36:23.504" v="64" actId="26606"/>
          <ac:spMkLst>
            <pc:docMk/>
            <pc:sldMk cId="3356015244" sldId="260"/>
            <ac:spMk id="30" creationId="{864DE13E-58EB-4475-B79C-0D4FC651239B}"/>
          </ac:spMkLst>
        </pc:spChg>
        <pc:spChg chg="add">
          <ac:chgData name="Magd NAGUI" userId="9400200f-dbcf-4b57-9ed9-a60728b9d803" providerId="ADAL" clId="{3A1B55A2-D9EC-47AA-9691-50D611DFCE9B}" dt="2020-08-20T15:36:24.783" v="67" actId="26606"/>
          <ac:spMkLst>
            <pc:docMk/>
            <pc:sldMk cId="3356015244" sldId="260"/>
            <ac:spMk id="34" creationId="{69D184B2-2226-4E31-BCCB-444330767440}"/>
          </ac:spMkLst>
        </pc:spChg>
        <pc:spChg chg="add">
          <ac:chgData name="Magd NAGUI" userId="9400200f-dbcf-4b57-9ed9-a60728b9d803" providerId="ADAL" clId="{3A1B55A2-D9EC-47AA-9691-50D611DFCE9B}" dt="2020-08-20T15:36:24.783" v="67" actId="26606"/>
          <ac:spMkLst>
            <pc:docMk/>
            <pc:sldMk cId="3356015244" sldId="260"/>
            <ac:spMk id="35" creationId="{1AC4D4E3-486A-464A-8EC8-D44881097267}"/>
          </ac:spMkLst>
        </pc:spChg>
        <pc:spChg chg="add">
          <ac:chgData name="Magd NAGUI" userId="9400200f-dbcf-4b57-9ed9-a60728b9d803" providerId="ADAL" clId="{3A1B55A2-D9EC-47AA-9691-50D611DFCE9B}" dt="2020-08-20T15:36:24.783" v="67" actId="26606"/>
          <ac:spMkLst>
            <pc:docMk/>
            <pc:sldMk cId="3356015244" sldId="260"/>
            <ac:spMk id="36" creationId="{864DE13E-58EB-4475-B79C-0D4FC651239B}"/>
          </ac:spMkLst>
        </pc:spChg>
        <pc:grpChg chg="add mod">
          <ac:chgData name="Magd NAGUI" userId="9400200f-dbcf-4b57-9ed9-a60728b9d803" providerId="ADAL" clId="{3A1B55A2-D9EC-47AA-9691-50D611DFCE9B}" dt="2020-08-20T15:36:24.783" v="67" actId="26606"/>
          <ac:grpSpMkLst>
            <pc:docMk/>
            <pc:sldMk cId="3356015244" sldId="260"/>
            <ac:grpSpMk id="2" creationId="{8EBCC97F-AF16-47EC-BC5A-371F46A89C9E}"/>
          </ac:grpSpMkLst>
        </pc:grpChg>
        <pc:picChg chg="mod">
          <ac:chgData name="Magd NAGUI" userId="9400200f-dbcf-4b57-9ed9-a60728b9d803" providerId="ADAL" clId="{3A1B55A2-D9EC-47AA-9691-50D611DFCE9B}" dt="2020-08-20T15:33:21.960" v="38" actId="164"/>
          <ac:picMkLst>
            <pc:docMk/>
            <pc:sldMk cId="3356015244" sldId="260"/>
            <ac:picMk id="3" creationId="{8F7E7771-78EC-49BD-9415-29187D0307FB}"/>
          </ac:picMkLst>
        </pc:picChg>
        <pc:picChg chg="mod">
          <ac:chgData name="Magd NAGUI" userId="9400200f-dbcf-4b57-9ed9-a60728b9d803" providerId="ADAL" clId="{3A1B55A2-D9EC-47AA-9691-50D611DFCE9B}" dt="2020-08-20T15:33:21.960" v="38" actId="164"/>
          <ac:picMkLst>
            <pc:docMk/>
            <pc:sldMk cId="3356015244" sldId="260"/>
            <ac:picMk id="13" creationId="{09660DB5-9371-4855-B850-7499A3C2A428}"/>
          </ac:picMkLst>
        </pc:picChg>
        <pc:cxnChg chg="add del">
          <ac:chgData name="Magd NAGUI" userId="9400200f-dbcf-4b57-9ed9-a60728b9d803" providerId="ADAL" clId="{3A1B55A2-D9EC-47AA-9691-50D611DFCE9B}" dt="2020-08-20T15:36:24.750" v="66" actId="26606"/>
          <ac:cxnSpMkLst>
            <pc:docMk/>
            <pc:sldMk cId="3356015244" sldId="260"/>
            <ac:cxnSpMk id="32" creationId="{22F6364A-B358-4BEE-B158-0734D2C938D4}"/>
          </ac:cxnSpMkLst>
        </pc:cxnChg>
      </pc:sldChg>
      <pc:sldChg chg="modNotesTx">
        <pc:chgData name="Magd NAGUI" userId="9400200f-dbcf-4b57-9ed9-a60728b9d803" providerId="ADAL" clId="{3A1B55A2-D9EC-47AA-9691-50D611DFCE9B}" dt="2020-08-20T15:30:34.727" v="7" actId="5793"/>
        <pc:sldMkLst>
          <pc:docMk/>
          <pc:sldMk cId="615307600" sldId="905"/>
        </pc:sldMkLst>
      </pc:sldChg>
      <pc:sldChg chg="addSp modSp new del mod">
        <pc:chgData name="Magd NAGUI" userId="9400200f-dbcf-4b57-9ed9-a60728b9d803" providerId="ADAL" clId="{3A1B55A2-D9EC-47AA-9691-50D611DFCE9B}" dt="2020-08-20T15:35:58.172" v="58" actId="47"/>
        <pc:sldMkLst>
          <pc:docMk/>
          <pc:sldMk cId="1968382892" sldId="907"/>
        </pc:sldMkLst>
        <pc:spChg chg="mod">
          <ac:chgData name="Magd NAGUI" userId="9400200f-dbcf-4b57-9ed9-a60728b9d803" providerId="ADAL" clId="{3A1B55A2-D9EC-47AA-9691-50D611DFCE9B}" dt="2020-08-20T15:31:32.761" v="36" actId="20577"/>
          <ac:spMkLst>
            <pc:docMk/>
            <pc:sldMk cId="1968382892" sldId="907"/>
            <ac:spMk id="2" creationId="{1F768048-2258-4BBB-98F3-38BEAF39C996}"/>
          </ac:spMkLst>
        </pc:spChg>
        <pc:spChg chg="mod">
          <ac:chgData name="Magd NAGUI" userId="9400200f-dbcf-4b57-9ed9-a60728b9d803" providerId="ADAL" clId="{3A1B55A2-D9EC-47AA-9691-50D611DFCE9B}" dt="2020-08-20T15:34:39.979" v="44"/>
          <ac:spMkLst>
            <pc:docMk/>
            <pc:sldMk cId="1968382892" sldId="907"/>
            <ac:spMk id="22" creationId="{B6831068-1233-45CB-A7B7-5BA785E56F99}"/>
          </ac:spMkLst>
        </pc:spChg>
        <pc:grpChg chg="add mod">
          <ac:chgData name="Magd NAGUI" userId="9400200f-dbcf-4b57-9ed9-a60728b9d803" providerId="ADAL" clId="{3A1B55A2-D9EC-47AA-9691-50D611DFCE9B}" dt="2020-08-20T15:35:29.326" v="56" actId="1076"/>
          <ac:grpSpMkLst>
            <pc:docMk/>
            <pc:sldMk cId="1968382892" sldId="907"/>
            <ac:grpSpMk id="6" creationId="{D50F5ED8-388E-4D30-BD6C-203CF5AA7F1D}"/>
          </ac:grpSpMkLst>
        </pc:grpChg>
        <pc:grpChg chg="add mod">
          <ac:chgData name="Magd NAGUI" userId="9400200f-dbcf-4b57-9ed9-a60728b9d803" providerId="ADAL" clId="{3A1B55A2-D9EC-47AA-9691-50D611DFCE9B}" dt="2020-08-20T15:35:28.615" v="55" actId="1076"/>
          <ac:grpSpMkLst>
            <pc:docMk/>
            <pc:sldMk cId="1968382892" sldId="907"/>
            <ac:grpSpMk id="9" creationId="{634AF0A5-E32C-413C-A0A5-A2570D39CD75}"/>
          </ac:grpSpMkLst>
        </pc:grpChg>
        <pc:grpChg chg="add mod">
          <ac:chgData name="Magd NAGUI" userId="9400200f-dbcf-4b57-9ed9-a60728b9d803" providerId="ADAL" clId="{3A1B55A2-D9EC-47AA-9691-50D611DFCE9B}" dt="2020-08-20T15:35:24.509" v="52" actId="1076"/>
          <ac:grpSpMkLst>
            <pc:docMk/>
            <pc:sldMk cId="1968382892" sldId="907"/>
            <ac:grpSpMk id="14" creationId="{DD69432B-45FC-455F-826D-D02B03814404}"/>
          </ac:grpSpMkLst>
        </pc:grpChg>
        <pc:grpChg chg="add mod">
          <ac:chgData name="Magd NAGUI" userId="9400200f-dbcf-4b57-9ed9-a60728b9d803" providerId="ADAL" clId="{3A1B55A2-D9EC-47AA-9691-50D611DFCE9B}" dt="2020-08-20T15:35:30.399" v="57" actId="1076"/>
          <ac:grpSpMkLst>
            <pc:docMk/>
            <pc:sldMk cId="1968382892" sldId="907"/>
            <ac:grpSpMk id="19" creationId="{D67D7A6C-FE21-4EA1-AD01-78A2ACDE7FE7}"/>
          </ac:grpSpMkLst>
        </pc:grpChg>
        <pc:grpChg chg="mod">
          <ac:chgData name="Magd NAGUI" userId="9400200f-dbcf-4b57-9ed9-a60728b9d803" providerId="ADAL" clId="{3A1B55A2-D9EC-47AA-9691-50D611DFCE9B}" dt="2020-08-20T15:34:39.979" v="44"/>
          <ac:grpSpMkLst>
            <pc:docMk/>
            <pc:sldMk cId="1968382892" sldId="907"/>
            <ac:grpSpMk id="21" creationId="{6F9E1543-7B09-42D2-AA5D-3F68B070BF43}"/>
          </ac:grpSpMkLst>
        </pc:grpChg>
        <pc:picChg chg="mod">
          <ac:chgData name="Magd NAGUI" userId="9400200f-dbcf-4b57-9ed9-a60728b9d803" providerId="ADAL" clId="{3A1B55A2-D9EC-47AA-9691-50D611DFCE9B}" dt="2020-08-20T15:34:23.800" v="41"/>
          <ac:picMkLst>
            <pc:docMk/>
            <pc:sldMk cId="1968382892" sldId="907"/>
            <ac:picMk id="7" creationId="{A9DD029C-8CAF-4FD3-8BCA-F4EFE18EC92F}"/>
          </ac:picMkLst>
        </pc:picChg>
        <pc:picChg chg="mod">
          <ac:chgData name="Magd NAGUI" userId="9400200f-dbcf-4b57-9ed9-a60728b9d803" providerId="ADAL" clId="{3A1B55A2-D9EC-47AA-9691-50D611DFCE9B}" dt="2020-08-20T15:34:23.800" v="41"/>
          <ac:picMkLst>
            <pc:docMk/>
            <pc:sldMk cId="1968382892" sldId="907"/>
            <ac:picMk id="8" creationId="{2EAA7A8F-8F0D-4673-A7CD-DCF44F989389}"/>
          </ac:picMkLst>
        </pc:picChg>
        <pc:picChg chg="mod">
          <ac:chgData name="Magd NAGUI" userId="9400200f-dbcf-4b57-9ed9-a60728b9d803" providerId="ADAL" clId="{3A1B55A2-D9EC-47AA-9691-50D611DFCE9B}" dt="2020-08-20T15:34:29.374" v="42"/>
          <ac:picMkLst>
            <pc:docMk/>
            <pc:sldMk cId="1968382892" sldId="907"/>
            <ac:picMk id="10" creationId="{6A7895A1-7582-45BF-887E-43FFFFE59223}"/>
          </ac:picMkLst>
        </pc:picChg>
        <pc:picChg chg="mod">
          <ac:chgData name="Magd NAGUI" userId="9400200f-dbcf-4b57-9ed9-a60728b9d803" providerId="ADAL" clId="{3A1B55A2-D9EC-47AA-9691-50D611DFCE9B}" dt="2020-08-20T15:34:29.374" v="42"/>
          <ac:picMkLst>
            <pc:docMk/>
            <pc:sldMk cId="1968382892" sldId="907"/>
            <ac:picMk id="11" creationId="{DB4068A3-F45D-422C-BDA8-5739B3AAF5A5}"/>
          </ac:picMkLst>
        </pc:picChg>
        <pc:picChg chg="mod">
          <ac:chgData name="Magd NAGUI" userId="9400200f-dbcf-4b57-9ed9-a60728b9d803" providerId="ADAL" clId="{3A1B55A2-D9EC-47AA-9691-50D611DFCE9B}" dt="2020-08-20T15:34:29.374" v="42"/>
          <ac:picMkLst>
            <pc:docMk/>
            <pc:sldMk cId="1968382892" sldId="907"/>
            <ac:picMk id="12" creationId="{3433650D-9CB3-4015-AA33-BCB54C9A4BB5}"/>
          </ac:picMkLst>
        </pc:picChg>
        <pc:picChg chg="mod">
          <ac:chgData name="Magd NAGUI" userId="9400200f-dbcf-4b57-9ed9-a60728b9d803" providerId="ADAL" clId="{3A1B55A2-D9EC-47AA-9691-50D611DFCE9B}" dt="2020-08-20T15:34:29.374" v="42"/>
          <ac:picMkLst>
            <pc:docMk/>
            <pc:sldMk cId="1968382892" sldId="907"/>
            <ac:picMk id="13" creationId="{C5A0019B-178E-41F7-99B1-9935D7ED80D0}"/>
          </ac:picMkLst>
        </pc:picChg>
        <pc:picChg chg="mod">
          <ac:chgData name="Magd NAGUI" userId="9400200f-dbcf-4b57-9ed9-a60728b9d803" providerId="ADAL" clId="{3A1B55A2-D9EC-47AA-9691-50D611DFCE9B}" dt="2020-08-20T15:34:34.609" v="43"/>
          <ac:picMkLst>
            <pc:docMk/>
            <pc:sldMk cId="1968382892" sldId="907"/>
            <ac:picMk id="15" creationId="{454EA14E-B520-4251-ACB2-3C2389A4374B}"/>
          </ac:picMkLst>
        </pc:picChg>
        <pc:picChg chg="mod">
          <ac:chgData name="Magd NAGUI" userId="9400200f-dbcf-4b57-9ed9-a60728b9d803" providerId="ADAL" clId="{3A1B55A2-D9EC-47AA-9691-50D611DFCE9B}" dt="2020-08-20T15:34:34.609" v="43"/>
          <ac:picMkLst>
            <pc:docMk/>
            <pc:sldMk cId="1968382892" sldId="907"/>
            <ac:picMk id="16" creationId="{225C4590-AE41-48AB-801D-0688F2B61CE6}"/>
          </ac:picMkLst>
        </pc:picChg>
        <pc:picChg chg="mod">
          <ac:chgData name="Magd NAGUI" userId="9400200f-dbcf-4b57-9ed9-a60728b9d803" providerId="ADAL" clId="{3A1B55A2-D9EC-47AA-9691-50D611DFCE9B}" dt="2020-08-20T15:34:34.609" v="43"/>
          <ac:picMkLst>
            <pc:docMk/>
            <pc:sldMk cId="1968382892" sldId="907"/>
            <ac:picMk id="17" creationId="{645FC7B2-05B8-48E3-A1B2-1E10E78B77F4}"/>
          </ac:picMkLst>
        </pc:picChg>
        <pc:picChg chg="mod">
          <ac:chgData name="Magd NAGUI" userId="9400200f-dbcf-4b57-9ed9-a60728b9d803" providerId="ADAL" clId="{3A1B55A2-D9EC-47AA-9691-50D611DFCE9B}" dt="2020-08-20T15:34:34.609" v="43"/>
          <ac:picMkLst>
            <pc:docMk/>
            <pc:sldMk cId="1968382892" sldId="907"/>
            <ac:picMk id="18" creationId="{995C1250-4167-4F10-95C5-EB8C472E7BB5}"/>
          </ac:picMkLst>
        </pc:picChg>
        <pc:picChg chg="mod">
          <ac:chgData name="Magd NAGUI" userId="9400200f-dbcf-4b57-9ed9-a60728b9d803" providerId="ADAL" clId="{3A1B55A2-D9EC-47AA-9691-50D611DFCE9B}" dt="2020-08-20T15:35:00.522" v="45" actId="14100"/>
          <ac:picMkLst>
            <pc:docMk/>
            <pc:sldMk cId="1968382892" sldId="907"/>
            <ac:picMk id="20" creationId="{F1377334-A8AA-4094-BFE5-1BFA0993937D}"/>
          </ac:picMkLst>
        </pc:picChg>
        <pc:picChg chg="mod">
          <ac:chgData name="Magd NAGUI" userId="9400200f-dbcf-4b57-9ed9-a60728b9d803" providerId="ADAL" clId="{3A1B55A2-D9EC-47AA-9691-50D611DFCE9B}" dt="2020-08-20T15:34:39.979" v="44"/>
          <ac:picMkLst>
            <pc:docMk/>
            <pc:sldMk cId="1968382892" sldId="907"/>
            <ac:picMk id="23" creationId="{C609B7BC-D296-41C7-A7AC-F7D1F27F6BBE}"/>
          </ac:picMkLst>
        </pc:picChg>
        <pc:picChg chg="mod">
          <ac:chgData name="Magd NAGUI" userId="9400200f-dbcf-4b57-9ed9-a60728b9d803" providerId="ADAL" clId="{3A1B55A2-D9EC-47AA-9691-50D611DFCE9B}" dt="2020-08-20T15:34:39.979" v="44"/>
          <ac:picMkLst>
            <pc:docMk/>
            <pc:sldMk cId="1968382892" sldId="907"/>
            <ac:picMk id="24" creationId="{07E40797-3DA8-46B7-B120-737C48624B1A}"/>
          </ac:picMkLst>
        </pc:picChg>
        <pc:picChg chg="mod">
          <ac:chgData name="Magd NAGUI" userId="9400200f-dbcf-4b57-9ed9-a60728b9d803" providerId="ADAL" clId="{3A1B55A2-D9EC-47AA-9691-50D611DFCE9B}" dt="2020-08-20T15:34:39.979" v="44"/>
          <ac:picMkLst>
            <pc:docMk/>
            <pc:sldMk cId="1968382892" sldId="907"/>
            <ac:picMk id="25" creationId="{7EBE9E60-24FA-4551-A7F5-1DBA0639A45A}"/>
          </ac:picMkLst>
        </pc:picChg>
      </pc:sldChg>
      <pc:sldChg chg="addSp delSp modSp add mod setBg delDesignElem">
        <pc:chgData name="Magd NAGUI" userId="9400200f-dbcf-4b57-9ed9-a60728b9d803" providerId="ADAL" clId="{3A1B55A2-D9EC-47AA-9691-50D611DFCE9B}" dt="2020-08-29T15:19:35.551" v="1152" actId="20577"/>
        <pc:sldMkLst>
          <pc:docMk/>
          <pc:sldMk cId="2763433731" sldId="907"/>
        </pc:sldMkLst>
        <pc:spChg chg="mod">
          <ac:chgData name="Magd NAGUI" userId="9400200f-dbcf-4b57-9ed9-a60728b9d803" providerId="ADAL" clId="{3A1B55A2-D9EC-47AA-9691-50D611DFCE9B}" dt="2020-08-29T15:19:35.551" v="1152" actId="20577"/>
          <ac:spMkLst>
            <pc:docMk/>
            <pc:sldMk cId="2763433731" sldId="907"/>
            <ac:spMk id="4" creationId="{B56228B9-507B-4CB5-B8EB-0482D1D7B70D}"/>
          </ac:spMkLst>
        </pc:spChg>
        <pc:spChg chg="mod">
          <ac:chgData name="Magd NAGUI" userId="9400200f-dbcf-4b57-9ed9-a60728b9d803" providerId="ADAL" clId="{3A1B55A2-D9EC-47AA-9691-50D611DFCE9B}" dt="2020-08-20T16:28:46.302" v="769" actId="6549"/>
          <ac:spMkLst>
            <pc:docMk/>
            <pc:sldMk cId="2763433731" sldId="907"/>
            <ac:spMk id="5" creationId="{02F1F267-9AD8-4B68-8F24-6DB058119D3F}"/>
          </ac:spMkLst>
        </pc:spChg>
        <pc:spChg chg="mod ord">
          <ac:chgData name="Magd NAGUI" userId="9400200f-dbcf-4b57-9ed9-a60728b9d803" providerId="ADAL" clId="{3A1B55A2-D9EC-47AA-9691-50D611DFCE9B}" dt="2020-08-20T15:53:01.838" v="248" actId="14100"/>
          <ac:spMkLst>
            <pc:docMk/>
            <pc:sldMk cId="2763433731" sldId="907"/>
            <ac:spMk id="6" creationId="{48596B54-5EB8-43DF-B5EF-9DB6F5C3CA35}"/>
          </ac:spMkLst>
        </pc:spChg>
        <pc:spChg chg="add">
          <ac:chgData name="Magd NAGUI" userId="9400200f-dbcf-4b57-9ed9-a60728b9d803" providerId="ADAL" clId="{3A1B55A2-D9EC-47AA-9691-50D611DFCE9B}" dt="2020-08-20T15:52:51.902" v="246" actId="22"/>
          <ac:spMkLst>
            <pc:docMk/>
            <pc:sldMk cId="2763433731" sldId="907"/>
            <ac:spMk id="8" creationId="{015A5987-CB4E-4A1B-B2A6-C03EFA14A749}"/>
          </ac:spMkLst>
        </pc:spChg>
        <pc:spChg chg="del">
          <ac:chgData name="Magd NAGUI" userId="9400200f-dbcf-4b57-9ed9-a60728b9d803" providerId="ADAL" clId="{3A1B55A2-D9EC-47AA-9691-50D611DFCE9B}" dt="2020-08-20T15:46:37.058" v="190"/>
          <ac:spMkLst>
            <pc:docMk/>
            <pc:sldMk cId="2763433731" sldId="907"/>
            <ac:spMk id="34" creationId="{69D184B2-2226-4E31-BCCB-444330767440}"/>
          </ac:spMkLst>
        </pc:spChg>
        <pc:spChg chg="del">
          <ac:chgData name="Magd NAGUI" userId="9400200f-dbcf-4b57-9ed9-a60728b9d803" providerId="ADAL" clId="{3A1B55A2-D9EC-47AA-9691-50D611DFCE9B}" dt="2020-08-20T15:46:37.058" v="190"/>
          <ac:spMkLst>
            <pc:docMk/>
            <pc:sldMk cId="2763433731" sldId="907"/>
            <ac:spMk id="35" creationId="{1AC4D4E3-486A-464A-8EC8-D44881097267}"/>
          </ac:spMkLst>
        </pc:spChg>
        <pc:spChg chg="del">
          <ac:chgData name="Magd NAGUI" userId="9400200f-dbcf-4b57-9ed9-a60728b9d803" providerId="ADAL" clId="{3A1B55A2-D9EC-47AA-9691-50D611DFCE9B}" dt="2020-08-20T15:46:37.058" v="190"/>
          <ac:spMkLst>
            <pc:docMk/>
            <pc:sldMk cId="2763433731" sldId="907"/>
            <ac:spMk id="36" creationId="{864DE13E-58EB-4475-B79C-0D4FC651239B}"/>
          </ac:spMkLst>
        </pc:spChg>
        <pc:grpChg chg="del">
          <ac:chgData name="Magd NAGUI" userId="9400200f-dbcf-4b57-9ed9-a60728b9d803" providerId="ADAL" clId="{3A1B55A2-D9EC-47AA-9691-50D611DFCE9B}" dt="2020-08-20T15:48:09.487" v="198" actId="478"/>
          <ac:grpSpMkLst>
            <pc:docMk/>
            <pc:sldMk cId="2763433731" sldId="907"/>
            <ac:grpSpMk id="2" creationId="{8EBCC97F-AF16-47EC-BC5A-371F46A89C9E}"/>
          </ac:grpSpMkLst>
        </pc:grpChg>
        <pc:grpChg chg="add del mod">
          <ac:chgData name="Magd NAGUI" userId="9400200f-dbcf-4b57-9ed9-a60728b9d803" providerId="ADAL" clId="{3A1B55A2-D9EC-47AA-9691-50D611DFCE9B}" dt="2020-08-20T15:47:24.720" v="192" actId="478"/>
          <ac:grpSpMkLst>
            <pc:docMk/>
            <pc:sldMk cId="2763433731" sldId="907"/>
            <ac:grpSpMk id="12" creationId="{EF160808-2B6C-4B2E-8587-9DF0D17A247F}"/>
          </ac:grpSpMkLst>
        </pc:grpChg>
        <pc:grpChg chg="add mod ord">
          <ac:chgData name="Magd NAGUI" userId="9400200f-dbcf-4b57-9ed9-a60728b9d803" providerId="ADAL" clId="{3A1B55A2-D9EC-47AA-9691-50D611DFCE9B}" dt="2020-08-20T15:49:08.247" v="203" actId="1076"/>
          <ac:grpSpMkLst>
            <pc:docMk/>
            <pc:sldMk cId="2763433731" sldId="907"/>
            <ac:grpSpMk id="18" creationId="{C51441AE-588A-4358-B2A7-A350A2F47442}"/>
          </ac:grpSpMkLst>
        </pc:grpChg>
        <pc:picChg chg="mod">
          <ac:chgData name="Magd NAGUI" userId="9400200f-dbcf-4b57-9ed9-a60728b9d803" providerId="ADAL" clId="{3A1B55A2-D9EC-47AA-9691-50D611DFCE9B}" dt="2020-08-20T15:47:17.849" v="191"/>
          <ac:picMkLst>
            <pc:docMk/>
            <pc:sldMk cId="2763433731" sldId="907"/>
            <ac:picMk id="14" creationId="{3A0A2521-DB4F-48B6-998D-DA03C1FE7D87}"/>
          </ac:picMkLst>
        </pc:picChg>
        <pc:picChg chg="mod">
          <ac:chgData name="Magd NAGUI" userId="9400200f-dbcf-4b57-9ed9-a60728b9d803" providerId="ADAL" clId="{3A1B55A2-D9EC-47AA-9691-50D611DFCE9B}" dt="2020-08-20T15:47:17.849" v="191"/>
          <ac:picMkLst>
            <pc:docMk/>
            <pc:sldMk cId="2763433731" sldId="907"/>
            <ac:picMk id="15" creationId="{2430BF5B-4BBE-4ECF-914E-E0727E887D7C}"/>
          </ac:picMkLst>
        </pc:picChg>
        <pc:picChg chg="mod">
          <ac:chgData name="Magd NAGUI" userId="9400200f-dbcf-4b57-9ed9-a60728b9d803" providerId="ADAL" clId="{3A1B55A2-D9EC-47AA-9691-50D611DFCE9B}" dt="2020-08-20T15:47:17.849" v="191"/>
          <ac:picMkLst>
            <pc:docMk/>
            <pc:sldMk cId="2763433731" sldId="907"/>
            <ac:picMk id="16" creationId="{C40E1121-667F-434A-9A83-0B3EB8D3FDB9}"/>
          </ac:picMkLst>
        </pc:picChg>
        <pc:picChg chg="mod">
          <ac:chgData name="Magd NAGUI" userId="9400200f-dbcf-4b57-9ed9-a60728b9d803" providerId="ADAL" clId="{3A1B55A2-D9EC-47AA-9691-50D611DFCE9B}" dt="2020-08-20T15:47:17.849" v="191"/>
          <ac:picMkLst>
            <pc:docMk/>
            <pc:sldMk cId="2763433731" sldId="907"/>
            <ac:picMk id="17" creationId="{27CC2704-059A-4F8F-841C-F68D498DE0BD}"/>
          </ac:picMkLst>
        </pc:picChg>
        <pc:picChg chg="mod">
          <ac:chgData name="Magd NAGUI" userId="9400200f-dbcf-4b57-9ed9-a60728b9d803" providerId="ADAL" clId="{3A1B55A2-D9EC-47AA-9691-50D611DFCE9B}" dt="2020-08-20T15:48:10.469" v="199"/>
          <ac:picMkLst>
            <pc:docMk/>
            <pc:sldMk cId="2763433731" sldId="907"/>
            <ac:picMk id="19" creationId="{92B3E8E1-F9BB-4EE5-A379-28AB08201E02}"/>
          </ac:picMkLst>
        </pc:picChg>
        <pc:picChg chg="mod">
          <ac:chgData name="Magd NAGUI" userId="9400200f-dbcf-4b57-9ed9-a60728b9d803" providerId="ADAL" clId="{3A1B55A2-D9EC-47AA-9691-50D611DFCE9B}" dt="2020-08-20T15:48:10.469" v="199"/>
          <ac:picMkLst>
            <pc:docMk/>
            <pc:sldMk cId="2763433731" sldId="907"/>
            <ac:picMk id="20" creationId="{7C8586B9-F71A-4757-8C17-E729FC7A019E}"/>
          </ac:picMkLst>
        </pc:picChg>
        <pc:picChg chg="mod">
          <ac:chgData name="Magd NAGUI" userId="9400200f-dbcf-4b57-9ed9-a60728b9d803" providerId="ADAL" clId="{3A1B55A2-D9EC-47AA-9691-50D611DFCE9B}" dt="2020-08-20T15:48:10.469" v="199"/>
          <ac:picMkLst>
            <pc:docMk/>
            <pc:sldMk cId="2763433731" sldId="907"/>
            <ac:picMk id="21" creationId="{D349EAA4-48FB-43B3-8088-7E670EBD6C62}"/>
          </ac:picMkLst>
        </pc:picChg>
        <pc:picChg chg="mod">
          <ac:chgData name="Magd NAGUI" userId="9400200f-dbcf-4b57-9ed9-a60728b9d803" providerId="ADAL" clId="{3A1B55A2-D9EC-47AA-9691-50D611DFCE9B}" dt="2020-08-20T15:48:10.469" v="199"/>
          <ac:picMkLst>
            <pc:docMk/>
            <pc:sldMk cId="2763433731" sldId="907"/>
            <ac:picMk id="22" creationId="{48610928-B001-4B4E-920D-CFC14C1B5898}"/>
          </ac:picMkLst>
        </pc:picChg>
      </pc:sldChg>
      <pc:sldChg chg="addSp delSp modSp add mod">
        <pc:chgData name="Magd NAGUI" userId="9400200f-dbcf-4b57-9ed9-a60728b9d803" providerId="ADAL" clId="{3A1B55A2-D9EC-47AA-9691-50D611DFCE9B}" dt="2020-08-20T16:01:08.781" v="321" actId="20577"/>
        <pc:sldMkLst>
          <pc:docMk/>
          <pc:sldMk cId="3483794846" sldId="908"/>
        </pc:sldMkLst>
        <pc:spChg chg="mod ord">
          <ac:chgData name="Magd NAGUI" userId="9400200f-dbcf-4b57-9ed9-a60728b9d803" providerId="ADAL" clId="{3A1B55A2-D9EC-47AA-9691-50D611DFCE9B}" dt="2020-08-20T16:01:08.781" v="321" actId="20577"/>
          <ac:spMkLst>
            <pc:docMk/>
            <pc:sldMk cId="3483794846" sldId="908"/>
            <ac:spMk id="4" creationId="{B56228B9-507B-4CB5-B8EB-0482D1D7B70D}"/>
          </ac:spMkLst>
        </pc:spChg>
        <pc:spChg chg="mod ord">
          <ac:chgData name="Magd NAGUI" userId="9400200f-dbcf-4b57-9ed9-a60728b9d803" providerId="ADAL" clId="{3A1B55A2-D9EC-47AA-9691-50D611DFCE9B}" dt="2020-08-20T15:57:15.739" v="285" actId="313"/>
          <ac:spMkLst>
            <pc:docMk/>
            <pc:sldMk cId="3483794846" sldId="908"/>
            <ac:spMk id="5" creationId="{02F1F267-9AD8-4B68-8F24-6DB058119D3F}"/>
          </ac:spMkLst>
        </pc:spChg>
        <pc:spChg chg="mod ord">
          <ac:chgData name="Magd NAGUI" userId="9400200f-dbcf-4b57-9ed9-a60728b9d803" providerId="ADAL" clId="{3A1B55A2-D9EC-47AA-9691-50D611DFCE9B}" dt="2020-08-20T15:58:13.420" v="292" actId="20577"/>
          <ac:spMkLst>
            <pc:docMk/>
            <pc:sldMk cId="3483794846" sldId="908"/>
            <ac:spMk id="6" creationId="{48596B54-5EB8-43DF-B5EF-9DB6F5C3CA35}"/>
          </ac:spMkLst>
        </pc:spChg>
        <pc:spChg chg="mod ord">
          <ac:chgData name="Magd NAGUI" userId="9400200f-dbcf-4b57-9ed9-a60728b9d803" providerId="ADAL" clId="{3A1B55A2-D9EC-47AA-9691-50D611DFCE9B}" dt="2020-08-20T15:57:31.184" v="288" actId="1076"/>
          <ac:spMkLst>
            <pc:docMk/>
            <pc:sldMk cId="3483794846" sldId="908"/>
            <ac:spMk id="8" creationId="{015A5987-CB4E-4A1B-B2A6-C03EFA14A749}"/>
          </ac:spMkLst>
        </pc:spChg>
        <pc:grpChg chg="add mod">
          <ac:chgData name="Magd NAGUI" userId="9400200f-dbcf-4b57-9ed9-a60728b9d803" providerId="ADAL" clId="{3A1B55A2-D9EC-47AA-9691-50D611DFCE9B}" dt="2020-08-20T15:55:19.047" v="263" actId="1076"/>
          <ac:grpSpMkLst>
            <pc:docMk/>
            <pc:sldMk cId="3483794846" sldId="908"/>
            <ac:grpSpMk id="12" creationId="{C98CD7E4-6113-4A27-9681-B287790CCD22}"/>
          </ac:grpSpMkLst>
        </pc:grpChg>
        <pc:grpChg chg="del">
          <ac:chgData name="Magd NAGUI" userId="9400200f-dbcf-4b57-9ed9-a60728b9d803" providerId="ADAL" clId="{3A1B55A2-D9EC-47AA-9691-50D611DFCE9B}" dt="2020-08-20T15:54:14.002" v="256" actId="478"/>
          <ac:grpSpMkLst>
            <pc:docMk/>
            <pc:sldMk cId="3483794846" sldId="908"/>
            <ac:grpSpMk id="18" creationId="{C51441AE-588A-4358-B2A7-A350A2F47442}"/>
          </ac:grpSpMkLst>
        </pc:grpChg>
        <pc:picChg chg="mod">
          <ac:chgData name="Magd NAGUI" userId="9400200f-dbcf-4b57-9ed9-a60728b9d803" providerId="ADAL" clId="{3A1B55A2-D9EC-47AA-9691-50D611DFCE9B}" dt="2020-08-20T15:54:19.669" v="257"/>
          <ac:picMkLst>
            <pc:docMk/>
            <pc:sldMk cId="3483794846" sldId="908"/>
            <ac:picMk id="13" creationId="{690A21FE-2B94-4FC4-A635-4FCFE5F77789}"/>
          </ac:picMkLst>
        </pc:picChg>
        <pc:picChg chg="mod">
          <ac:chgData name="Magd NAGUI" userId="9400200f-dbcf-4b57-9ed9-a60728b9d803" providerId="ADAL" clId="{3A1B55A2-D9EC-47AA-9691-50D611DFCE9B}" dt="2020-08-20T15:54:19.669" v="257"/>
          <ac:picMkLst>
            <pc:docMk/>
            <pc:sldMk cId="3483794846" sldId="908"/>
            <ac:picMk id="14" creationId="{614ADE18-7BD6-4201-802D-0E98323AD8B0}"/>
          </ac:picMkLst>
        </pc:picChg>
        <pc:picChg chg="mod">
          <ac:chgData name="Magd NAGUI" userId="9400200f-dbcf-4b57-9ed9-a60728b9d803" providerId="ADAL" clId="{3A1B55A2-D9EC-47AA-9691-50D611DFCE9B}" dt="2020-08-20T15:54:19.669" v="257"/>
          <ac:picMkLst>
            <pc:docMk/>
            <pc:sldMk cId="3483794846" sldId="908"/>
            <ac:picMk id="15" creationId="{1BE29717-81A9-4D8C-BD35-84B79B4D7B20}"/>
          </ac:picMkLst>
        </pc:picChg>
        <pc:picChg chg="mod">
          <ac:chgData name="Magd NAGUI" userId="9400200f-dbcf-4b57-9ed9-a60728b9d803" providerId="ADAL" clId="{3A1B55A2-D9EC-47AA-9691-50D611DFCE9B}" dt="2020-08-20T15:54:19.669" v="257"/>
          <ac:picMkLst>
            <pc:docMk/>
            <pc:sldMk cId="3483794846" sldId="908"/>
            <ac:picMk id="16" creationId="{968D634C-6344-49AF-B045-5E0D6D57C195}"/>
          </ac:picMkLst>
        </pc:picChg>
      </pc:sldChg>
      <pc:sldChg chg="addSp delSp modSp add mod">
        <pc:chgData name="Magd NAGUI" userId="9400200f-dbcf-4b57-9ed9-a60728b9d803" providerId="ADAL" clId="{3A1B55A2-D9EC-47AA-9691-50D611DFCE9B}" dt="2020-08-20T16:04:21.061" v="331" actId="14100"/>
        <pc:sldMkLst>
          <pc:docMk/>
          <pc:sldMk cId="2673424738" sldId="909"/>
        </pc:sldMkLst>
        <pc:spChg chg="mod">
          <ac:chgData name="Magd NAGUI" userId="9400200f-dbcf-4b57-9ed9-a60728b9d803" providerId="ADAL" clId="{3A1B55A2-D9EC-47AA-9691-50D611DFCE9B}" dt="2020-08-20T16:00:17.423" v="312"/>
          <ac:spMkLst>
            <pc:docMk/>
            <pc:sldMk cId="2673424738" sldId="909"/>
            <ac:spMk id="4" creationId="{B56228B9-507B-4CB5-B8EB-0482D1D7B70D}"/>
          </ac:spMkLst>
        </pc:spChg>
        <pc:spChg chg="mod">
          <ac:chgData name="Magd NAGUI" userId="9400200f-dbcf-4b57-9ed9-a60728b9d803" providerId="ADAL" clId="{3A1B55A2-D9EC-47AA-9691-50D611DFCE9B}" dt="2020-08-20T16:04:06.560" v="328" actId="1076"/>
          <ac:spMkLst>
            <pc:docMk/>
            <pc:sldMk cId="2673424738" sldId="909"/>
            <ac:spMk id="5" creationId="{02F1F267-9AD8-4B68-8F24-6DB058119D3F}"/>
          </ac:spMkLst>
        </pc:spChg>
        <pc:spChg chg="mod">
          <ac:chgData name="Magd NAGUI" userId="9400200f-dbcf-4b57-9ed9-a60728b9d803" providerId="ADAL" clId="{3A1B55A2-D9EC-47AA-9691-50D611DFCE9B}" dt="2020-08-20T16:00:00.387" v="311" actId="20577"/>
          <ac:spMkLst>
            <pc:docMk/>
            <pc:sldMk cId="2673424738" sldId="909"/>
            <ac:spMk id="6" creationId="{48596B54-5EB8-43DF-B5EF-9DB6F5C3CA35}"/>
          </ac:spMkLst>
        </pc:spChg>
        <pc:spChg chg="mod">
          <ac:chgData name="Magd NAGUI" userId="9400200f-dbcf-4b57-9ed9-a60728b9d803" providerId="ADAL" clId="{3A1B55A2-D9EC-47AA-9691-50D611DFCE9B}" dt="2020-08-20T16:04:21.061" v="331" actId="14100"/>
          <ac:spMkLst>
            <pc:docMk/>
            <pc:sldMk cId="2673424738" sldId="909"/>
            <ac:spMk id="8" creationId="{015A5987-CB4E-4A1B-B2A6-C03EFA14A749}"/>
          </ac:spMkLst>
        </pc:spChg>
        <pc:spChg chg="mod">
          <ac:chgData name="Magd NAGUI" userId="9400200f-dbcf-4b57-9ed9-a60728b9d803" providerId="ADAL" clId="{3A1B55A2-D9EC-47AA-9691-50D611DFCE9B}" dt="2020-08-20T16:02:03.686" v="322"/>
          <ac:spMkLst>
            <pc:docMk/>
            <pc:sldMk cId="2673424738" sldId="909"/>
            <ac:spMk id="20" creationId="{66D95BA8-AD62-4817-BA33-79ECAE6D57D0}"/>
          </ac:spMkLst>
        </pc:spChg>
        <pc:grpChg chg="del">
          <ac:chgData name="Magd NAGUI" userId="9400200f-dbcf-4b57-9ed9-a60728b9d803" providerId="ADAL" clId="{3A1B55A2-D9EC-47AA-9691-50D611DFCE9B}" dt="2020-08-20T16:02:06.152" v="324" actId="478"/>
          <ac:grpSpMkLst>
            <pc:docMk/>
            <pc:sldMk cId="2673424738" sldId="909"/>
            <ac:grpSpMk id="12" creationId="{C98CD7E4-6113-4A27-9681-B287790CCD22}"/>
          </ac:grpSpMkLst>
        </pc:grpChg>
        <pc:grpChg chg="add mod ord">
          <ac:chgData name="Magd NAGUI" userId="9400200f-dbcf-4b57-9ed9-a60728b9d803" providerId="ADAL" clId="{3A1B55A2-D9EC-47AA-9691-50D611DFCE9B}" dt="2020-08-20T16:03:56.248" v="327" actId="166"/>
          <ac:grpSpMkLst>
            <pc:docMk/>
            <pc:sldMk cId="2673424738" sldId="909"/>
            <ac:grpSpMk id="17" creationId="{3A2E2C30-0FCA-4786-844B-7ACFAE553F51}"/>
          </ac:grpSpMkLst>
        </pc:grpChg>
        <pc:grpChg chg="mod">
          <ac:chgData name="Magd NAGUI" userId="9400200f-dbcf-4b57-9ed9-a60728b9d803" providerId="ADAL" clId="{3A1B55A2-D9EC-47AA-9691-50D611DFCE9B}" dt="2020-08-20T16:02:03.686" v="322"/>
          <ac:grpSpMkLst>
            <pc:docMk/>
            <pc:sldMk cId="2673424738" sldId="909"/>
            <ac:grpSpMk id="19" creationId="{56F8F3D4-7D21-45D8-93F0-8000FA34603A}"/>
          </ac:grpSpMkLst>
        </pc:grpChg>
        <pc:picChg chg="mod">
          <ac:chgData name="Magd NAGUI" userId="9400200f-dbcf-4b57-9ed9-a60728b9d803" providerId="ADAL" clId="{3A1B55A2-D9EC-47AA-9691-50D611DFCE9B}" dt="2020-08-20T16:02:03.686" v="322"/>
          <ac:picMkLst>
            <pc:docMk/>
            <pc:sldMk cId="2673424738" sldId="909"/>
            <ac:picMk id="18" creationId="{F434263B-FA7B-4478-B33D-745553FDBBB5}"/>
          </ac:picMkLst>
        </pc:picChg>
        <pc:picChg chg="mod">
          <ac:chgData name="Magd NAGUI" userId="9400200f-dbcf-4b57-9ed9-a60728b9d803" providerId="ADAL" clId="{3A1B55A2-D9EC-47AA-9691-50D611DFCE9B}" dt="2020-08-20T16:02:03.686" v="322"/>
          <ac:picMkLst>
            <pc:docMk/>
            <pc:sldMk cId="2673424738" sldId="909"/>
            <ac:picMk id="21" creationId="{D2243ED9-573E-477A-BF82-3DA605614B0B}"/>
          </ac:picMkLst>
        </pc:picChg>
        <pc:picChg chg="mod">
          <ac:chgData name="Magd NAGUI" userId="9400200f-dbcf-4b57-9ed9-a60728b9d803" providerId="ADAL" clId="{3A1B55A2-D9EC-47AA-9691-50D611DFCE9B}" dt="2020-08-20T16:02:03.686" v="322"/>
          <ac:picMkLst>
            <pc:docMk/>
            <pc:sldMk cId="2673424738" sldId="909"/>
            <ac:picMk id="22" creationId="{9860B669-1733-4561-BE2F-97E0A9299D2C}"/>
          </ac:picMkLst>
        </pc:picChg>
        <pc:picChg chg="mod">
          <ac:chgData name="Magd NAGUI" userId="9400200f-dbcf-4b57-9ed9-a60728b9d803" providerId="ADAL" clId="{3A1B55A2-D9EC-47AA-9691-50D611DFCE9B}" dt="2020-08-20T16:02:03.686" v="322"/>
          <ac:picMkLst>
            <pc:docMk/>
            <pc:sldMk cId="2673424738" sldId="909"/>
            <ac:picMk id="23" creationId="{8896AD86-D034-4837-BCCC-6E0B8A197DC3}"/>
          </ac:picMkLst>
        </pc:picChg>
      </pc:sldChg>
      <pc:sldChg chg="addSp delSp modSp new mod">
        <pc:chgData name="Magd NAGUI" userId="9400200f-dbcf-4b57-9ed9-a60728b9d803" providerId="ADAL" clId="{3A1B55A2-D9EC-47AA-9691-50D611DFCE9B}" dt="2020-08-20T16:25:49.056" v="686" actId="2711"/>
        <pc:sldMkLst>
          <pc:docMk/>
          <pc:sldMk cId="1027592001" sldId="910"/>
        </pc:sldMkLst>
        <pc:spChg chg="mod">
          <ac:chgData name="Magd NAGUI" userId="9400200f-dbcf-4b57-9ed9-a60728b9d803" providerId="ADAL" clId="{3A1B55A2-D9EC-47AA-9691-50D611DFCE9B}" dt="2020-08-20T16:25:37.715" v="685" actId="2711"/>
          <ac:spMkLst>
            <pc:docMk/>
            <pc:sldMk cId="1027592001" sldId="910"/>
            <ac:spMk id="2" creationId="{6AB6A0B1-D906-433F-9837-7DBEF8922B11}"/>
          </ac:spMkLst>
        </pc:spChg>
        <pc:spChg chg="del">
          <ac:chgData name="Magd NAGUI" userId="9400200f-dbcf-4b57-9ed9-a60728b9d803" providerId="ADAL" clId="{3A1B55A2-D9EC-47AA-9691-50D611DFCE9B}" dt="2020-08-20T16:08:07.197" v="366" actId="1032"/>
          <ac:spMkLst>
            <pc:docMk/>
            <pc:sldMk cId="1027592001" sldId="910"/>
            <ac:spMk id="3" creationId="{0177B973-5F41-4818-A6D5-99CD04BE8539}"/>
          </ac:spMkLst>
        </pc:spChg>
        <pc:spChg chg="mod">
          <ac:chgData name="Magd NAGUI" userId="9400200f-dbcf-4b57-9ed9-a60728b9d803" providerId="ADAL" clId="{3A1B55A2-D9EC-47AA-9691-50D611DFCE9B}" dt="2020-08-20T16:25:37.715" v="685" actId="2711"/>
          <ac:spMkLst>
            <pc:docMk/>
            <pc:sldMk cId="1027592001" sldId="910"/>
            <ac:spMk id="4" creationId="{107E896B-AD75-4551-A94B-0AAC49065E89}"/>
          </ac:spMkLst>
        </pc:spChg>
        <pc:spChg chg="mod">
          <ac:chgData name="Magd NAGUI" userId="9400200f-dbcf-4b57-9ed9-a60728b9d803" providerId="ADAL" clId="{3A1B55A2-D9EC-47AA-9691-50D611DFCE9B}" dt="2020-08-20T16:25:37.715" v="685" actId="2711"/>
          <ac:spMkLst>
            <pc:docMk/>
            <pc:sldMk cId="1027592001" sldId="910"/>
            <ac:spMk id="5" creationId="{EEF67D5C-B762-401C-A259-19DB27557AE4}"/>
          </ac:spMkLst>
        </pc:spChg>
        <pc:spChg chg="mod">
          <ac:chgData name="Magd NAGUI" userId="9400200f-dbcf-4b57-9ed9-a60728b9d803" providerId="ADAL" clId="{3A1B55A2-D9EC-47AA-9691-50D611DFCE9B}" dt="2020-08-20T16:25:37.715" v="685" actId="2711"/>
          <ac:spMkLst>
            <pc:docMk/>
            <pc:sldMk cId="1027592001" sldId="910"/>
            <ac:spMk id="6" creationId="{ED3EF6A2-6611-4DA9-BB5C-6C1F1B675F15}"/>
          </ac:spMkLst>
        </pc:spChg>
        <pc:graphicFrameChg chg="add mod modGraphic">
          <ac:chgData name="Magd NAGUI" userId="9400200f-dbcf-4b57-9ed9-a60728b9d803" providerId="ADAL" clId="{3A1B55A2-D9EC-47AA-9691-50D611DFCE9B}" dt="2020-08-20T16:25:49.056" v="686" actId="2711"/>
          <ac:graphicFrameMkLst>
            <pc:docMk/>
            <pc:sldMk cId="1027592001" sldId="910"/>
            <ac:graphicFrameMk id="7" creationId="{64236680-7BEE-473C-80FA-9E7D0390F771}"/>
          </ac:graphicFrameMkLst>
        </pc:graphicFrameChg>
      </pc:sldChg>
      <pc:sldChg chg="addSp delSp modSp add mod ord">
        <pc:chgData name="Magd NAGUI" userId="9400200f-dbcf-4b57-9ed9-a60728b9d803" providerId="ADAL" clId="{3A1B55A2-D9EC-47AA-9691-50D611DFCE9B}" dt="2020-08-28T08:40:06.147" v="1080" actId="20577"/>
        <pc:sldMkLst>
          <pc:docMk/>
          <pc:sldMk cId="4281496512" sldId="911"/>
        </pc:sldMkLst>
        <pc:spChg chg="mod">
          <ac:chgData name="Magd NAGUI" userId="9400200f-dbcf-4b57-9ed9-a60728b9d803" providerId="ADAL" clId="{3A1B55A2-D9EC-47AA-9691-50D611DFCE9B}" dt="2020-08-28T08:33:33.185" v="940" actId="20577"/>
          <ac:spMkLst>
            <pc:docMk/>
            <pc:sldMk cId="4281496512" sldId="911"/>
            <ac:spMk id="2" creationId="{6AB6A0B1-D906-433F-9837-7DBEF8922B11}"/>
          </ac:spMkLst>
        </pc:spChg>
        <pc:spChg chg="add mod">
          <ac:chgData name="Magd NAGUI" userId="9400200f-dbcf-4b57-9ed9-a60728b9d803" providerId="ADAL" clId="{3A1B55A2-D9EC-47AA-9691-50D611DFCE9B}" dt="2020-08-28T08:40:06.147" v="1080" actId="20577"/>
          <ac:spMkLst>
            <pc:docMk/>
            <pc:sldMk cId="4281496512" sldId="911"/>
            <ac:spMk id="8" creationId="{FD29993C-BFAE-4E10-B8E1-8A7659152FE3}"/>
          </ac:spMkLst>
        </pc:spChg>
        <pc:graphicFrameChg chg="del">
          <ac:chgData name="Magd NAGUI" userId="9400200f-dbcf-4b57-9ed9-a60728b9d803" providerId="ADAL" clId="{3A1B55A2-D9EC-47AA-9691-50D611DFCE9B}" dt="2020-08-20T16:25:13.681" v="653" actId="478"/>
          <ac:graphicFrameMkLst>
            <pc:docMk/>
            <pc:sldMk cId="4281496512" sldId="911"/>
            <ac:graphicFrameMk id="7" creationId="{64236680-7BEE-473C-80FA-9E7D0390F771}"/>
          </ac:graphicFrameMkLst>
        </pc:graphicFrameChg>
      </pc:sldChg>
      <pc:sldChg chg="addSp delSp modSp add mod setBg">
        <pc:chgData name="Magd NAGUI" userId="9400200f-dbcf-4b57-9ed9-a60728b9d803" providerId="ADAL" clId="{3A1B55A2-D9EC-47AA-9691-50D611DFCE9B}" dt="2020-08-28T08:35:09.698" v="942" actId="14100"/>
        <pc:sldMkLst>
          <pc:docMk/>
          <pc:sldMk cId="158946282" sldId="912"/>
        </pc:sldMkLst>
        <pc:spChg chg="mod">
          <ac:chgData name="Magd NAGUI" userId="9400200f-dbcf-4b57-9ed9-a60728b9d803" providerId="ADAL" clId="{3A1B55A2-D9EC-47AA-9691-50D611DFCE9B}" dt="2020-08-20T16:36:36.750" v="774" actId="20577"/>
          <ac:spMkLst>
            <pc:docMk/>
            <pc:sldMk cId="158946282" sldId="912"/>
            <ac:spMk id="2" creationId="{6AB6A0B1-D906-433F-9837-7DBEF8922B11}"/>
          </ac:spMkLst>
        </pc:spChg>
        <pc:spChg chg="del mod">
          <ac:chgData name="Magd NAGUI" userId="9400200f-dbcf-4b57-9ed9-a60728b9d803" providerId="ADAL" clId="{3A1B55A2-D9EC-47AA-9691-50D611DFCE9B}" dt="2020-08-20T16:37:17.590" v="776" actId="931"/>
          <ac:spMkLst>
            <pc:docMk/>
            <pc:sldMk cId="158946282" sldId="912"/>
            <ac:spMk id="8" creationId="{FD29993C-BFAE-4E10-B8E1-8A7659152FE3}"/>
          </ac:spMkLst>
        </pc:spChg>
        <pc:picChg chg="add mod">
          <ac:chgData name="Magd NAGUI" userId="9400200f-dbcf-4b57-9ed9-a60728b9d803" providerId="ADAL" clId="{3A1B55A2-D9EC-47AA-9691-50D611DFCE9B}" dt="2020-08-20T16:40:45.963" v="832" actId="1076"/>
          <ac:picMkLst>
            <pc:docMk/>
            <pc:sldMk cId="158946282" sldId="912"/>
            <ac:picMk id="7" creationId="{93BF3B7C-4ED1-410E-95CB-5E343C58D08C}"/>
          </ac:picMkLst>
        </pc:picChg>
        <pc:picChg chg="add mod">
          <ac:chgData name="Magd NAGUI" userId="9400200f-dbcf-4b57-9ed9-a60728b9d803" providerId="ADAL" clId="{3A1B55A2-D9EC-47AA-9691-50D611DFCE9B}" dt="2020-08-20T16:39:41.727" v="822" actId="1076"/>
          <ac:picMkLst>
            <pc:docMk/>
            <pc:sldMk cId="158946282" sldId="912"/>
            <ac:picMk id="10" creationId="{2F7A3C40-C860-43CF-9A8D-CDBCBE4DF5E4}"/>
          </ac:picMkLst>
        </pc:picChg>
        <pc:picChg chg="add mod">
          <ac:chgData name="Magd NAGUI" userId="9400200f-dbcf-4b57-9ed9-a60728b9d803" providerId="ADAL" clId="{3A1B55A2-D9EC-47AA-9691-50D611DFCE9B}" dt="2020-08-20T16:40:01.263" v="825" actId="1076"/>
          <ac:picMkLst>
            <pc:docMk/>
            <pc:sldMk cId="158946282" sldId="912"/>
            <ac:picMk id="12" creationId="{F389A08F-382C-4628-BE96-F7010CC43230}"/>
          </ac:picMkLst>
        </pc:picChg>
        <pc:picChg chg="add mod">
          <ac:chgData name="Magd NAGUI" userId="9400200f-dbcf-4b57-9ed9-a60728b9d803" providerId="ADAL" clId="{3A1B55A2-D9EC-47AA-9691-50D611DFCE9B}" dt="2020-08-20T16:39:23.590" v="817" actId="1076"/>
          <ac:picMkLst>
            <pc:docMk/>
            <pc:sldMk cId="158946282" sldId="912"/>
            <ac:picMk id="14" creationId="{59186056-C376-4EE4-BD5F-3F4089B9B714}"/>
          </ac:picMkLst>
        </pc:picChg>
        <pc:picChg chg="add mod">
          <ac:chgData name="Magd NAGUI" userId="9400200f-dbcf-4b57-9ed9-a60728b9d803" providerId="ADAL" clId="{3A1B55A2-D9EC-47AA-9691-50D611DFCE9B}" dt="2020-08-28T08:35:09.698" v="942" actId="14100"/>
          <ac:picMkLst>
            <pc:docMk/>
            <pc:sldMk cId="158946282" sldId="912"/>
            <ac:picMk id="16" creationId="{7D1F5576-8721-41B9-B32E-FB0AEC337998}"/>
          </ac:picMkLst>
        </pc:picChg>
        <pc:picChg chg="add mod">
          <ac:chgData name="Magd NAGUI" userId="9400200f-dbcf-4b57-9ed9-a60728b9d803" providerId="ADAL" clId="{3A1B55A2-D9EC-47AA-9691-50D611DFCE9B}" dt="2020-08-20T16:40:08.236" v="826" actId="1076"/>
          <ac:picMkLst>
            <pc:docMk/>
            <pc:sldMk cId="158946282" sldId="912"/>
            <ac:picMk id="18" creationId="{C0E0E6DF-76E1-4629-B13B-0D21BD7A0330}"/>
          </ac:picMkLst>
        </pc:picChg>
        <pc:picChg chg="add mod">
          <ac:chgData name="Magd NAGUI" userId="9400200f-dbcf-4b57-9ed9-a60728b9d803" providerId="ADAL" clId="{3A1B55A2-D9EC-47AA-9691-50D611DFCE9B}" dt="2020-08-20T16:39:57.471" v="824" actId="1076"/>
          <ac:picMkLst>
            <pc:docMk/>
            <pc:sldMk cId="158946282" sldId="912"/>
            <ac:picMk id="20" creationId="{83C07A6C-1D54-4AC0-8BA8-CC0730BA0F5D}"/>
          </ac:picMkLst>
        </pc:picChg>
        <pc:picChg chg="add mod">
          <ac:chgData name="Magd NAGUI" userId="9400200f-dbcf-4b57-9ed9-a60728b9d803" providerId="ADAL" clId="{3A1B55A2-D9EC-47AA-9691-50D611DFCE9B}" dt="2020-08-20T16:39:02.231" v="811" actId="1076"/>
          <ac:picMkLst>
            <pc:docMk/>
            <pc:sldMk cId="158946282" sldId="912"/>
            <ac:picMk id="22" creationId="{918C9C9B-C695-47D3-A59C-DED76E80A4BD}"/>
          </ac:picMkLst>
        </pc:picChg>
        <pc:picChg chg="add mod">
          <ac:chgData name="Magd NAGUI" userId="9400200f-dbcf-4b57-9ed9-a60728b9d803" providerId="ADAL" clId="{3A1B55A2-D9EC-47AA-9691-50D611DFCE9B}" dt="2020-08-20T16:39:57.471" v="824" actId="1076"/>
          <ac:picMkLst>
            <pc:docMk/>
            <pc:sldMk cId="158946282" sldId="912"/>
            <ac:picMk id="24" creationId="{C14F20C7-3DDD-435E-A860-09FFB57D452B}"/>
          </ac:picMkLst>
        </pc:picChg>
        <pc:picChg chg="add mod">
          <ac:chgData name="Magd NAGUI" userId="9400200f-dbcf-4b57-9ed9-a60728b9d803" providerId="ADAL" clId="{3A1B55A2-D9EC-47AA-9691-50D611DFCE9B}" dt="2020-08-20T16:40:40.244" v="831" actId="1076"/>
          <ac:picMkLst>
            <pc:docMk/>
            <pc:sldMk cId="158946282" sldId="912"/>
            <ac:picMk id="26" creationId="{A3CD68E6-F37D-44F6-ADE2-7231D6A6D021}"/>
          </ac:picMkLst>
        </pc:picChg>
        <pc:picChg chg="add mod">
          <ac:chgData name="Magd NAGUI" userId="9400200f-dbcf-4b57-9ed9-a60728b9d803" providerId="ADAL" clId="{3A1B55A2-D9EC-47AA-9691-50D611DFCE9B}" dt="2020-08-20T16:40:16.227" v="828" actId="1076"/>
          <ac:picMkLst>
            <pc:docMk/>
            <pc:sldMk cId="158946282" sldId="912"/>
            <ac:picMk id="28" creationId="{01ED46A3-FA4E-470D-B0F6-FD90C5AE29F4}"/>
          </ac:picMkLst>
        </pc:picChg>
        <pc:picChg chg="add mod">
          <ac:chgData name="Magd NAGUI" userId="9400200f-dbcf-4b57-9ed9-a60728b9d803" providerId="ADAL" clId="{3A1B55A2-D9EC-47AA-9691-50D611DFCE9B}" dt="2020-08-20T16:39:25.878" v="818" actId="1076"/>
          <ac:picMkLst>
            <pc:docMk/>
            <pc:sldMk cId="158946282" sldId="912"/>
            <ac:picMk id="30" creationId="{129C82BC-3B29-4AEF-87B1-C1D8A39BD010}"/>
          </ac:picMkLst>
        </pc:picChg>
        <pc:picChg chg="add mod">
          <ac:chgData name="Magd NAGUI" userId="9400200f-dbcf-4b57-9ed9-a60728b9d803" providerId="ADAL" clId="{3A1B55A2-D9EC-47AA-9691-50D611DFCE9B}" dt="2020-08-20T16:38:50.287" v="805" actId="14100"/>
          <ac:picMkLst>
            <pc:docMk/>
            <pc:sldMk cId="158946282" sldId="912"/>
            <ac:picMk id="32" creationId="{FF0542EA-523B-482E-9602-A4D58B3A4DAB}"/>
          </ac:picMkLst>
        </pc:picChg>
        <pc:picChg chg="add mod">
          <ac:chgData name="Magd NAGUI" userId="9400200f-dbcf-4b57-9ed9-a60728b9d803" providerId="ADAL" clId="{3A1B55A2-D9EC-47AA-9691-50D611DFCE9B}" dt="2020-08-20T16:40:34.331" v="830" actId="1076"/>
          <ac:picMkLst>
            <pc:docMk/>
            <pc:sldMk cId="158946282" sldId="912"/>
            <ac:picMk id="34" creationId="{8A5499EF-8A34-4DF8-9A30-35940A47949E}"/>
          </ac:picMkLst>
        </pc:picChg>
        <pc:picChg chg="add mod">
          <ac:chgData name="Magd NAGUI" userId="9400200f-dbcf-4b57-9ed9-a60728b9d803" providerId="ADAL" clId="{3A1B55A2-D9EC-47AA-9691-50D611DFCE9B}" dt="2020-08-20T16:40:25.916" v="829" actId="1076"/>
          <ac:picMkLst>
            <pc:docMk/>
            <pc:sldMk cId="158946282" sldId="912"/>
            <ac:picMk id="36" creationId="{66E5455E-1548-4311-B866-AB4FE4CD614C}"/>
          </ac:picMkLst>
        </pc:picChg>
      </pc:sldChg>
      <pc:sldChg chg="modSp add mod">
        <pc:chgData name="Magd NAGUI" userId="9400200f-dbcf-4b57-9ed9-a60728b9d803" providerId="ADAL" clId="{3A1B55A2-D9EC-47AA-9691-50D611DFCE9B}" dt="2020-08-28T08:40:46.756" v="1147" actId="20577"/>
        <pc:sldMkLst>
          <pc:docMk/>
          <pc:sldMk cId="3000513391" sldId="913"/>
        </pc:sldMkLst>
        <pc:spChg chg="mod">
          <ac:chgData name="Magd NAGUI" userId="9400200f-dbcf-4b57-9ed9-a60728b9d803" providerId="ADAL" clId="{3A1B55A2-D9EC-47AA-9691-50D611DFCE9B}" dt="2020-08-28T08:40:39.863" v="1132" actId="20577"/>
          <ac:spMkLst>
            <pc:docMk/>
            <pc:sldMk cId="3000513391" sldId="913"/>
            <ac:spMk id="2" creationId="{6AB6A0B1-D906-433F-9837-7DBEF8922B11}"/>
          </ac:spMkLst>
        </pc:spChg>
        <pc:spChg chg="mod">
          <ac:chgData name="Magd NAGUI" userId="9400200f-dbcf-4b57-9ed9-a60728b9d803" providerId="ADAL" clId="{3A1B55A2-D9EC-47AA-9691-50D611DFCE9B}" dt="2020-08-28T08:40:46.756" v="1147" actId="20577"/>
          <ac:spMkLst>
            <pc:docMk/>
            <pc:sldMk cId="3000513391" sldId="913"/>
            <ac:spMk id="8" creationId="{FD29993C-BFAE-4E10-B8E1-8A7659152FE3}"/>
          </ac:spMkLst>
        </pc:spChg>
      </pc:sldChg>
    </pc:docChg>
  </pc:docChgLst>
  <pc:docChgLst>
    <pc:chgData name="NAGUI MAGD" userId="74b60e56-f877-4de8-a44b-d44bf6f8868e" providerId="ADAL" clId="{D8EAF2AD-42BE-45C9-8704-1997C78D5988}"/>
    <pc:docChg chg="undo custSel addSld delSld modSld sldOrd modSection">
      <pc:chgData name="NAGUI MAGD" userId="74b60e56-f877-4de8-a44b-d44bf6f8868e" providerId="ADAL" clId="{D8EAF2AD-42BE-45C9-8704-1997C78D5988}" dt="2020-01-19T14:24:51.047" v="3569" actId="20577"/>
      <pc:docMkLst>
        <pc:docMk/>
      </pc:docMkLst>
      <pc:sldChg chg="del">
        <pc:chgData name="NAGUI MAGD" userId="74b60e56-f877-4de8-a44b-d44bf6f8868e" providerId="ADAL" clId="{D8EAF2AD-42BE-45C9-8704-1997C78D5988}" dt="2020-01-11T13:24:48.526" v="1758" actId="47"/>
        <pc:sldMkLst>
          <pc:docMk/>
          <pc:sldMk cId="1415868042" sldId="863"/>
        </pc:sldMkLst>
      </pc:sldChg>
      <pc:sldChg chg="modSp">
        <pc:chgData name="NAGUI MAGD" userId="74b60e56-f877-4de8-a44b-d44bf6f8868e" providerId="ADAL" clId="{D8EAF2AD-42BE-45C9-8704-1997C78D5988}" dt="2020-01-11T13:46:12.746" v="1891" actId="20577"/>
        <pc:sldMkLst>
          <pc:docMk/>
          <pc:sldMk cId="1415868042" sldId="864"/>
        </pc:sldMkLst>
        <pc:spChg chg="mod">
          <ac:chgData name="NAGUI MAGD" userId="74b60e56-f877-4de8-a44b-d44bf6f8868e" providerId="ADAL" clId="{D8EAF2AD-42BE-45C9-8704-1997C78D5988}" dt="2020-01-11T10:54:56.918" v="7" actId="20577"/>
          <ac:spMkLst>
            <pc:docMk/>
            <pc:sldMk cId="1415868042" sldId="864"/>
            <ac:spMk id="2" creationId="{00000000-0000-0000-0000-000000000000}"/>
          </ac:spMkLst>
        </pc:spChg>
        <pc:spChg chg="mod">
          <ac:chgData name="NAGUI MAGD" userId="74b60e56-f877-4de8-a44b-d44bf6f8868e" providerId="ADAL" clId="{D8EAF2AD-42BE-45C9-8704-1997C78D5988}" dt="2020-01-11T13:46:12.746" v="1891" actId="20577"/>
          <ac:spMkLst>
            <pc:docMk/>
            <pc:sldMk cId="1415868042" sldId="864"/>
            <ac:spMk id="7" creationId="{00000000-0000-0000-0000-000000000000}"/>
          </ac:spMkLst>
        </pc:spChg>
      </pc:sldChg>
      <pc:sldChg chg="add">
        <pc:chgData name="NAGUI MAGD" userId="74b60e56-f877-4de8-a44b-d44bf6f8868e" providerId="ADAL" clId="{D8EAF2AD-42BE-45C9-8704-1997C78D5988}" dt="2020-01-11T10:54:49.738" v="0"/>
        <pc:sldMkLst>
          <pc:docMk/>
          <pc:sldMk cId="3787044877" sldId="869"/>
        </pc:sldMkLst>
      </pc:sldChg>
      <pc:sldChg chg="modSp add">
        <pc:chgData name="NAGUI MAGD" userId="74b60e56-f877-4de8-a44b-d44bf6f8868e" providerId="ADAL" clId="{D8EAF2AD-42BE-45C9-8704-1997C78D5988}" dt="2020-01-11T13:04:28.150" v="1370" actId="20577"/>
        <pc:sldMkLst>
          <pc:docMk/>
          <pc:sldMk cId="261014273" sldId="870"/>
        </pc:sldMkLst>
        <pc:spChg chg="mod">
          <ac:chgData name="NAGUI MAGD" userId="74b60e56-f877-4de8-a44b-d44bf6f8868e" providerId="ADAL" clId="{D8EAF2AD-42BE-45C9-8704-1997C78D5988}" dt="2020-01-11T11:28:16.412" v="763" actId="6549"/>
          <ac:spMkLst>
            <pc:docMk/>
            <pc:sldMk cId="261014273" sldId="870"/>
            <ac:spMk id="2" creationId="{00000000-0000-0000-0000-000000000000}"/>
          </ac:spMkLst>
        </pc:spChg>
        <pc:spChg chg="mod">
          <ac:chgData name="NAGUI MAGD" userId="74b60e56-f877-4de8-a44b-d44bf6f8868e" providerId="ADAL" clId="{D8EAF2AD-42BE-45C9-8704-1997C78D5988}" dt="2020-01-11T13:04:28.150" v="1370" actId="20577"/>
          <ac:spMkLst>
            <pc:docMk/>
            <pc:sldMk cId="261014273" sldId="870"/>
            <ac:spMk id="7" creationId="{00000000-0000-0000-0000-000000000000}"/>
          </ac:spMkLst>
        </pc:spChg>
      </pc:sldChg>
      <pc:sldChg chg="addSp delSp modSp add ord">
        <pc:chgData name="NAGUI MAGD" userId="74b60e56-f877-4de8-a44b-d44bf6f8868e" providerId="ADAL" clId="{D8EAF2AD-42BE-45C9-8704-1997C78D5988}" dt="2020-01-11T13:40:43.984" v="1774" actId="5793"/>
        <pc:sldMkLst>
          <pc:docMk/>
          <pc:sldMk cId="76813057" sldId="871"/>
        </pc:sldMkLst>
        <pc:spChg chg="mod">
          <ac:chgData name="NAGUI MAGD" userId="74b60e56-f877-4de8-a44b-d44bf6f8868e" providerId="ADAL" clId="{D8EAF2AD-42BE-45C9-8704-1997C78D5988}" dt="2020-01-11T11:29:31.555" v="845" actId="20577"/>
          <ac:spMkLst>
            <pc:docMk/>
            <pc:sldMk cId="76813057" sldId="871"/>
            <ac:spMk id="2" creationId="{00000000-0000-0000-0000-000000000000}"/>
          </ac:spMkLst>
        </pc:spChg>
        <pc:spChg chg="mod">
          <ac:chgData name="NAGUI MAGD" userId="74b60e56-f877-4de8-a44b-d44bf6f8868e" providerId="ADAL" clId="{D8EAF2AD-42BE-45C9-8704-1997C78D5988}" dt="2020-01-11T13:40:43.984" v="1774" actId="5793"/>
          <ac:spMkLst>
            <pc:docMk/>
            <pc:sldMk cId="76813057" sldId="871"/>
            <ac:spMk id="7" creationId="{00000000-0000-0000-0000-000000000000}"/>
          </ac:spMkLst>
        </pc:spChg>
        <pc:graphicFrameChg chg="add del mod modGraphic">
          <ac:chgData name="NAGUI MAGD" userId="74b60e56-f877-4de8-a44b-d44bf6f8868e" providerId="ADAL" clId="{D8EAF2AD-42BE-45C9-8704-1997C78D5988}" dt="2020-01-11T12:39:38.481" v="894" actId="478"/>
          <ac:graphicFrameMkLst>
            <pc:docMk/>
            <pc:sldMk cId="76813057" sldId="871"/>
            <ac:graphicFrameMk id="8" creationId="{9E6345C2-D255-4F32-94A8-592FA2FF931C}"/>
          </ac:graphicFrameMkLst>
        </pc:graphicFrameChg>
      </pc:sldChg>
      <pc:sldChg chg="modSp add">
        <pc:chgData name="NAGUI MAGD" userId="74b60e56-f877-4de8-a44b-d44bf6f8868e" providerId="ADAL" clId="{D8EAF2AD-42BE-45C9-8704-1997C78D5988}" dt="2020-01-11T12:42:07.245" v="948" actId="20577"/>
        <pc:sldMkLst>
          <pc:docMk/>
          <pc:sldMk cId="3724791703" sldId="872"/>
        </pc:sldMkLst>
        <pc:spChg chg="mod">
          <ac:chgData name="NAGUI MAGD" userId="74b60e56-f877-4de8-a44b-d44bf6f8868e" providerId="ADAL" clId="{D8EAF2AD-42BE-45C9-8704-1997C78D5988}" dt="2020-01-11T11:32:23.819" v="864" actId="20577"/>
          <ac:spMkLst>
            <pc:docMk/>
            <pc:sldMk cId="3724791703" sldId="872"/>
            <ac:spMk id="2" creationId="{00000000-0000-0000-0000-000000000000}"/>
          </ac:spMkLst>
        </pc:spChg>
        <pc:spChg chg="mod">
          <ac:chgData name="NAGUI MAGD" userId="74b60e56-f877-4de8-a44b-d44bf6f8868e" providerId="ADAL" clId="{D8EAF2AD-42BE-45C9-8704-1997C78D5988}" dt="2020-01-11T12:42:07.245" v="948" actId="20577"/>
          <ac:spMkLst>
            <pc:docMk/>
            <pc:sldMk cId="3724791703" sldId="872"/>
            <ac:spMk id="7" creationId="{00000000-0000-0000-0000-000000000000}"/>
          </ac:spMkLst>
        </pc:spChg>
      </pc:sldChg>
      <pc:sldChg chg="modSp add">
        <pc:chgData name="NAGUI MAGD" userId="74b60e56-f877-4de8-a44b-d44bf6f8868e" providerId="ADAL" clId="{D8EAF2AD-42BE-45C9-8704-1997C78D5988}" dt="2020-01-11T13:06:33.212" v="1420" actId="20577"/>
        <pc:sldMkLst>
          <pc:docMk/>
          <pc:sldMk cId="751611491" sldId="873"/>
        </pc:sldMkLst>
        <pc:spChg chg="mod">
          <ac:chgData name="NAGUI MAGD" userId="74b60e56-f877-4de8-a44b-d44bf6f8868e" providerId="ADAL" clId="{D8EAF2AD-42BE-45C9-8704-1997C78D5988}" dt="2020-01-11T12:43:25.745" v="968" actId="20577"/>
          <ac:spMkLst>
            <pc:docMk/>
            <pc:sldMk cId="751611491" sldId="873"/>
            <ac:spMk id="2" creationId="{00000000-0000-0000-0000-000000000000}"/>
          </ac:spMkLst>
        </pc:spChg>
        <pc:spChg chg="mod">
          <ac:chgData name="NAGUI MAGD" userId="74b60e56-f877-4de8-a44b-d44bf6f8868e" providerId="ADAL" clId="{D8EAF2AD-42BE-45C9-8704-1997C78D5988}" dt="2020-01-11T13:06:33.212" v="1420" actId="20577"/>
          <ac:spMkLst>
            <pc:docMk/>
            <pc:sldMk cId="751611491" sldId="873"/>
            <ac:spMk id="7" creationId="{00000000-0000-0000-0000-000000000000}"/>
          </ac:spMkLst>
        </pc:spChg>
      </pc:sldChg>
      <pc:sldChg chg="addSp delSp modSp add">
        <pc:chgData name="NAGUI MAGD" userId="74b60e56-f877-4de8-a44b-d44bf6f8868e" providerId="ADAL" clId="{D8EAF2AD-42BE-45C9-8704-1997C78D5988}" dt="2020-01-11T13:07:50.809" v="1425"/>
        <pc:sldMkLst>
          <pc:docMk/>
          <pc:sldMk cId="4082052532" sldId="874"/>
        </pc:sldMkLst>
        <pc:spChg chg="mod">
          <ac:chgData name="NAGUI MAGD" userId="74b60e56-f877-4de8-a44b-d44bf6f8868e" providerId="ADAL" clId="{D8EAF2AD-42BE-45C9-8704-1997C78D5988}" dt="2020-01-11T13:01:04.039" v="1263" actId="20577"/>
          <ac:spMkLst>
            <pc:docMk/>
            <pc:sldMk cId="4082052532" sldId="874"/>
            <ac:spMk id="2" creationId="{00000000-0000-0000-0000-000000000000}"/>
          </ac:spMkLst>
        </pc:spChg>
        <pc:spChg chg="add del">
          <ac:chgData name="NAGUI MAGD" userId="74b60e56-f877-4de8-a44b-d44bf6f8868e" providerId="ADAL" clId="{D8EAF2AD-42BE-45C9-8704-1997C78D5988}" dt="2020-01-11T13:04:35.890" v="1372"/>
          <ac:spMkLst>
            <pc:docMk/>
            <pc:sldMk cId="4082052532" sldId="874"/>
            <ac:spMk id="3" creationId="{0A884EA5-85FE-4316-9650-1959528DA843}"/>
          </ac:spMkLst>
        </pc:spChg>
        <pc:spChg chg="mod">
          <ac:chgData name="NAGUI MAGD" userId="74b60e56-f877-4de8-a44b-d44bf6f8868e" providerId="ADAL" clId="{D8EAF2AD-42BE-45C9-8704-1997C78D5988}" dt="2020-01-11T13:07:50.809" v="1425"/>
          <ac:spMkLst>
            <pc:docMk/>
            <pc:sldMk cId="4082052532" sldId="874"/>
            <ac:spMk id="7" creationId="{00000000-0000-0000-0000-000000000000}"/>
          </ac:spMkLst>
        </pc:spChg>
      </pc:sldChg>
      <pc:sldChg chg="modSp add">
        <pc:chgData name="NAGUI MAGD" userId="74b60e56-f877-4de8-a44b-d44bf6f8868e" providerId="ADAL" clId="{D8EAF2AD-42BE-45C9-8704-1997C78D5988}" dt="2020-01-11T13:05:17.133" v="1385" actId="20578"/>
        <pc:sldMkLst>
          <pc:docMk/>
          <pc:sldMk cId="94916130" sldId="875"/>
        </pc:sldMkLst>
        <pc:spChg chg="mod">
          <ac:chgData name="NAGUI MAGD" userId="74b60e56-f877-4de8-a44b-d44bf6f8868e" providerId="ADAL" clId="{D8EAF2AD-42BE-45C9-8704-1997C78D5988}" dt="2020-01-11T13:05:01.008" v="1383" actId="20577"/>
          <ac:spMkLst>
            <pc:docMk/>
            <pc:sldMk cId="94916130" sldId="875"/>
            <ac:spMk id="2" creationId="{00000000-0000-0000-0000-000000000000}"/>
          </ac:spMkLst>
        </pc:spChg>
        <pc:spChg chg="mod">
          <ac:chgData name="NAGUI MAGD" userId="74b60e56-f877-4de8-a44b-d44bf6f8868e" providerId="ADAL" clId="{D8EAF2AD-42BE-45C9-8704-1997C78D5988}" dt="2020-01-11T13:05:17.133" v="1385" actId="20578"/>
          <ac:spMkLst>
            <pc:docMk/>
            <pc:sldMk cId="94916130" sldId="875"/>
            <ac:spMk id="7" creationId="{00000000-0000-0000-0000-000000000000}"/>
          </ac:spMkLst>
        </pc:spChg>
      </pc:sldChg>
      <pc:sldChg chg="modSp add">
        <pc:chgData name="NAGUI MAGD" userId="74b60e56-f877-4de8-a44b-d44bf6f8868e" providerId="ADAL" clId="{D8EAF2AD-42BE-45C9-8704-1997C78D5988}" dt="2020-01-11T13:21:24.743" v="1757" actId="12"/>
        <pc:sldMkLst>
          <pc:docMk/>
          <pc:sldMk cId="2487912316" sldId="876"/>
        </pc:sldMkLst>
        <pc:spChg chg="mod">
          <ac:chgData name="NAGUI MAGD" userId="74b60e56-f877-4de8-a44b-d44bf6f8868e" providerId="ADAL" clId="{D8EAF2AD-42BE-45C9-8704-1997C78D5988}" dt="2020-01-11T13:12:52.379" v="1454" actId="20577"/>
          <ac:spMkLst>
            <pc:docMk/>
            <pc:sldMk cId="2487912316" sldId="876"/>
            <ac:spMk id="2" creationId="{00000000-0000-0000-0000-000000000000}"/>
          </ac:spMkLst>
        </pc:spChg>
        <pc:spChg chg="mod">
          <ac:chgData name="NAGUI MAGD" userId="74b60e56-f877-4de8-a44b-d44bf6f8868e" providerId="ADAL" clId="{D8EAF2AD-42BE-45C9-8704-1997C78D5988}" dt="2020-01-11T13:21:24.743" v="1757" actId="12"/>
          <ac:spMkLst>
            <pc:docMk/>
            <pc:sldMk cId="2487912316" sldId="876"/>
            <ac:spMk id="7" creationId="{00000000-0000-0000-0000-000000000000}"/>
          </ac:spMkLst>
        </pc:spChg>
      </pc:sldChg>
      <pc:sldChg chg="modSp">
        <pc:chgData name="NAGUI MAGD" userId="74b60e56-f877-4de8-a44b-d44bf6f8868e" providerId="ADAL" clId="{D8EAF2AD-42BE-45C9-8704-1997C78D5988}" dt="2020-01-19T14:24:51.047" v="3569" actId="20577"/>
        <pc:sldMkLst>
          <pc:docMk/>
          <pc:sldMk cId="1465729827" sldId="877"/>
        </pc:sldMkLst>
        <pc:spChg chg="mod">
          <ac:chgData name="NAGUI MAGD" userId="74b60e56-f877-4de8-a44b-d44bf6f8868e" providerId="ADAL" clId="{D8EAF2AD-42BE-45C9-8704-1997C78D5988}" dt="2020-01-19T14:24:51.047" v="3569" actId="20577"/>
          <ac:spMkLst>
            <pc:docMk/>
            <pc:sldMk cId="1465729827" sldId="877"/>
            <ac:spMk id="7" creationId="{00000000-0000-0000-0000-000000000000}"/>
          </ac:spMkLst>
        </pc:spChg>
      </pc:sldChg>
      <pc:sldChg chg="modSp">
        <pc:chgData name="NAGUI MAGD" userId="74b60e56-f877-4de8-a44b-d44bf6f8868e" providerId="ADAL" clId="{D8EAF2AD-42BE-45C9-8704-1997C78D5988}" dt="2020-01-18T12:44:03.939" v="3494" actId="13926"/>
        <pc:sldMkLst>
          <pc:docMk/>
          <pc:sldMk cId="3895937905" sldId="891"/>
        </pc:sldMkLst>
        <pc:spChg chg="mod">
          <ac:chgData name="NAGUI MAGD" userId="74b60e56-f877-4de8-a44b-d44bf6f8868e" providerId="ADAL" clId="{D8EAF2AD-42BE-45C9-8704-1997C78D5988}" dt="2020-01-18T12:44:03.939" v="3494" actId="13926"/>
          <ac:spMkLst>
            <pc:docMk/>
            <pc:sldMk cId="3895937905" sldId="891"/>
            <ac:spMk id="7" creationId="{00000000-0000-0000-0000-000000000000}"/>
          </ac:spMkLst>
        </pc:spChg>
      </pc:sldChg>
      <pc:sldChg chg="modSp">
        <pc:chgData name="NAGUI MAGD" userId="74b60e56-f877-4de8-a44b-d44bf6f8868e" providerId="ADAL" clId="{D8EAF2AD-42BE-45C9-8704-1997C78D5988}" dt="2020-01-18T09:26:30.779" v="2595" actId="20577"/>
        <pc:sldMkLst>
          <pc:docMk/>
          <pc:sldMk cId="2197920766" sldId="892"/>
        </pc:sldMkLst>
        <pc:spChg chg="mod">
          <ac:chgData name="NAGUI MAGD" userId="74b60e56-f877-4de8-a44b-d44bf6f8868e" providerId="ADAL" clId="{D8EAF2AD-42BE-45C9-8704-1997C78D5988}" dt="2020-01-18T09:26:30.779" v="2595" actId="20577"/>
          <ac:spMkLst>
            <pc:docMk/>
            <pc:sldMk cId="2197920766" sldId="892"/>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EA33B4B9-AFB0-43EB-82AF-ED70AC262E4F}" type="datetimeFigureOut">
              <a:rPr lang="en-US" smtClean="0"/>
              <a:pPr/>
              <a:t>4/30/2021</a:t>
            </a:fld>
            <a:endParaRPr lang="en-US"/>
          </a:p>
        </p:txBody>
      </p:sp>
      <p:sp>
        <p:nvSpPr>
          <p:cNvPr id="4" name="Espace réservé du pied de page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C6472C8F-9949-4688-BFEB-F813D79CFC0A}" type="slidenum">
              <a:rPr lang="en-US" smtClean="0"/>
              <a:pPr/>
              <a:t>‹N°›</a:t>
            </a:fld>
            <a:endParaRPr lang="en-US"/>
          </a:p>
        </p:txBody>
      </p:sp>
    </p:spTree>
    <p:extLst>
      <p:ext uri="{BB962C8B-B14F-4D97-AF65-F5344CB8AC3E}">
        <p14:creationId xmlns:p14="http://schemas.microsoft.com/office/powerpoint/2010/main" val="179299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3D31E77A-DD07-4A76-801D-B4BF4990C412}" type="datetimeFigureOut">
              <a:rPr lang="en-US" smtClean="0"/>
              <a:pPr/>
              <a:t>4/30/2021</a:t>
            </a:fld>
            <a:endParaRPr lang="en-US"/>
          </a:p>
        </p:txBody>
      </p:sp>
      <p:sp>
        <p:nvSpPr>
          <p:cNvPr id="4" name="Espace réservé de l'image des diapositives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2CA3AB2B-189A-4C92-A457-C6A3833631A7}" type="slidenum">
              <a:rPr lang="en-US" smtClean="0"/>
              <a:pPr/>
              <a:t>‹N°›</a:t>
            </a:fld>
            <a:endParaRPr lang="en-US"/>
          </a:p>
        </p:txBody>
      </p:sp>
    </p:spTree>
    <p:extLst>
      <p:ext uri="{BB962C8B-B14F-4D97-AF65-F5344CB8AC3E}">
        <p14:creationId xmlns:p14="http://schemas.microsoft.com/office/powerpoint/2010/main" val="2753898374"/>
      </p:ext>
    </p:extLst>
  </p:cSld>
  <p:clrMap bg1="lt1" tx1="dk1" bg2="lt2" tx2="dk2" accent1="accent1" accent2="accent2" accent3="accent3" accent4="accent4" accent5="accent5" accent6="accent6" hlink="hlink" folHlink="folHlink"/>
  <p:hf hdr="0" ftr="0" dt="0"/>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showeet.com/" TargetMode="External"/><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7" name="Freeform: Shape 36"/>
          <p:cNvSpPr/>
          <p:nvPr userDrawn="1"/>
        </p:nvSpPr>
        <p:spPr>
          <a:xfrm>
            <a:off x="4064000" y="3200400"/>
            <a:ext cx="8128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Picture Placeholder 35"/>
          <p:cNvSpPr>
            <a:spLocks noGrp="1"/>
          </p:cNvSpPr>
          <p:nvPr>
            <p:ph type="pic" sz="quarter" idx="13"/>
          </p:nvPr>
        </p:nvSpPr>
        <p:spPr>
          <a:xfrm>
            <a:off x="0" y="1371600"/>
            <a:ext cx="8129017"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8000 w 8129016"/>
              <a:gd name="connsiteY3" fmla="*/ 1828800 h 3657600"/>
              <a:gd name="connsiteX4" fmla="*/ 4064000 w 8129016"/>
              <a:gd name="connsiteY4" fmla="*/ 1828800 h 3657600"/>
              <a:gd name="connsiteX5" fmla="*/ 4064000 w 8129016"/>
              <a:gd name="connsiteY5" fmla="*/ 3657600 h 3657600"/>
              <a:gd name="connsiteX6" fmla="*/ 0 w 8129016"/>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016" h="3657600">
                <a:moveTo>
                  <a:pt x="0" y="0"/>
                </a:moveTo>
                <a:lnTo>
                  <a:pt x="8129016" y="0"/>
                </a:lnTo>
                <a:lnTo>
                  <a:pt x="8129016" y="1828800"/>
                </a:lnTo>
                <a:lnTo>
                  <a:pt x="8128000" y="1828800"/>
                </a:lnTo>
                <a:lnTo>
                  <a:pt x="4064000" y="18288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9" name="Rectangle 8"/>
          <p:cNvSpPr/>
          <p:nvPr userDrawn="1"/>
        </p:nvSpPr>
        <p:spPr>
          <a:xfrm>
            <a:off x="8128000" y="1371600"/>
            <a:ext cx="40640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a:xfrm>
            <a:off x="4064000" y="5029200"/>
            <a:ext cx="4064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8128000" y="5029200"/>
            <a:ext cx="4064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4064000" y="3225452"/>
            <a:ext cx="8128000" cy="1067644"/>
          </a:xfrm>
          <a:prstGeom prst="rect">
            <a:avLst/>
          </a:prstGeom>
        </p:spPr>
        <p:txBody>
          <a:bodyPr lIns="274320" rIns="457200" anchor="b">
            <a:noAutofit/>
          </a:bodyPr>
          <a:lstStyle>
            <a:lvl1pPr algn="l">
              <a:defRPr sz="44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ct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0" y="6356357"/>
            <a:ext cx="4064000" cy="365125"/>
          </a:xfrm>
          <a:prstGeom prst="rect">
            <a:avLst/>
          </a:prstGeom>
        </p:spPr>
        <p:txBody>
          <a:bodyPr/>
          <a:lstStyle>
            <a:lvl1pP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4064000" y="6356357"/>
            <a:ext cx="4064000" cy="365125"/>
          </a:xfrm>
          <a:prstGeom prst="rect">
            <a:avLst/>
          </a:prstGeom>
        </p:spPr>
        <p:txBody>
          <a:bodyPr/>
          <a:lstStyle>
            <a:lvl1pPr algn="ctr">
              <a:defRPr>
                <a:solidFill>
                  <a:schemeClr val="bg2">
                    <a:lumMod val="50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4064000" y="4323604"/>
            <a:ext cx="8128000" cy="407890"/>
          </a:xfrm>
          <a:prstGeom prst="rect">
            <a:avLst/>
          </a:prstGeom>
        </p:spPr>
        <p:txBody>
          <a:bodyPr lIns="274320"/>
          <a:lstStyle>
            <a:lvl1pPr marL="0" indent="0" algn="l">
              <a:buNone/>
              <a:defRPr sz="24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0801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Slide 8">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4">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20835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Slide 9">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3">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0578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ition Slide 10">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3">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7901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Slide 11">
    <p:bg>
      <p:bgPr>
        <a:solidFill>
          <a:schemeClr val="tx2"/>
        </a:solidFill>
        <a:effectLst/>
      </p:bgPr>
    </p:bg>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20"/>
            <a:ext cx="8434459" cy="487313"/>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738131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160342"/>
            <a:ext cx="9578281"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3" name="Content Placeholder 2"/>
          <p:cNvSpPr>
            <a:spLocks noGrp="1"/>
          </p:cNvSpPr>
          <p:nvPr>
            <p:ph idx="1"/>
          </p:nvPr>
        </p:nvSpPr>
        <p:spPr>
          <a:xfrm>
            <a:off x="838206" y="1825625"/>
            <a:ext cx="10515600" cy="4351338"/>
          </a:xfrm>
          <a:prstGeom prst="rect">
            <a:avLst/>
          </a:prstGeom>
        </p:spPr>
        <p:txBody>
          <a:bodyPr lIns="0">
            <a:normAutofit/>
          </a:bodyPr>
          <a:lstStyle>
            <a:lvl1pPr>
              <a:spcAft>
                <a:spcPts val="1200"/>
              </a:spcAft>
              <a:defRPr sz="4000">
                <a:solidFill>
                  <a:schemeClr val="accent3"/>
                </a:solidFill>
                <a:latin typeface="+mj-lt"/>
              </a:defRPr>
            </a:lvl1pPr>
            <a:lvl2pPr>
              <a:spcAft>
                <a:spcPts val="1200"/>
              </a:spcAft>
              <a:defRPr sz="3600">
                <a:solidFill>
                  <a:schemeClr val="accent3"/>
                </a:solidFill>
                <a:latin typeface="+mj-lt"/>
              </a:defRPr>
            </a:lvl2pPr>
            <a:lvl3pPr>
              <a:spcAft>
                <a:spcPts val="1200"/>
              </a:spcAft>
              <a:defRPr sz="3200">
                <a:solidFill>
                  <a:schemeClr val="accent3"/>
                </a:solidFill>
                <a:latin typeface="+mj-lt"/>
              </a:defRPr>
            </a:lvl3pPr>
            <a:lvl4pPr>
              <a:spcAft>
                <a:spcPts val="1200"/>
              </a:spcAft>
              <a:defRPr sz="2800">
                <a:solidFill>
                  <a:schemeClr val="accent3"/>
                </a:solidFill>
                <a:latin typeface="+mj-lt"/>
              </a:defRPr>
            </a:lvl4pPr>
            <a:lvl5pPr>
              <a:spcAft>
                <a:spcPts val="1200"/>
              </a:spcAft>
              <a:defRPr sz="28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779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160342"/>
            <a:ext cx="9578281"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463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Description">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160342"/>
            <a:ext cx="9578281"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8"/>
          <p:cNvSpPr>
            <a:spLocks noGrp="1"/>
          </p:cNvSpPr>
          <p:nvPr>
            <p:ph type="body" sz="quarter" idx="13" hasCustomPrompt="1"/>
          </p:nvPr>
        </p:nvSpPr>
        <p:spPr>
          <a:xfrm>
            <a:off x="838206" y="5589240"/>
            <a:ext cx="10515600" cy="626368"/>
          </a:xfrm>
          <a:prstGeom prst="rect">
            <a:avLst/>
          </a:prstGeom>
        </p:spPr>
        <p:txBody>
          <a:bodyPr anchor="b"/>
          <a:lstStyle>
            <a:lvl1pPr>
              <a:defRPr>
                <a:solidFill>
                  <a:schemeClr val="accent1"/>
                </a:solidFill>
              </a:defRPr>
            </a:lvl1pPr>
            <a:lvl2pPr>
              <a:defRPr>
                <a:solidFill>
                  <a:schemeClr val="tx1">
                    <a:lumMod val="65000"/>
                    <a:lumOff val="35000"/>
                  </a:schemeClr>
                </a:solidFill>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spcBef>
                <a:spcPts val="1200"/>
              </a:spcBef>
            </a:pPr>
            <a:r>
              <a:rPr lang="en-US"/>
              <a:t>Insert a short description here</a:t>
            </a:r>
          </a:p>
        </p:txBody>
      </p:sp>
    </p:spTree>
    <p:extLst>
      <p:ext uri="{BB962C8B-B14F-4D97-AF65-F5344CB8AC3E}">
        <p14:creationId xmlns:p14="http://schemas.microsoft.com/office/powerpoint/2010/main" val="3243084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160342"/>
            <a:ext cx="9578281"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6"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3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0095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 Dark">
    <p:bg>
      <p:bgPr>
        <a:solidFill>
          <a:schemeClr val="tx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160342"/>
            <a:ext cx="9578281" cy="1325563"/>
          </a:xfrm>
          <a:prstGeom prst="rect">
            <a:avLst/>
          </a:prstGeom>
        </p:spPr>
        <p:txBody>
          <a:bodyPr lIns="0"/>
          <a:lstStyle>
            <a:lvl1pPr>
              <a:defRPr b="1">
                <a:solidFill>
                  <a:schemeClr val="bg1"/>
                </a:solidFill>
                <a:latin typeface="+mn-lt"/>
              </a:defRPr>
            </a:lvl1pPr>
          </a:lstStyle>
          <a:p>
            <a:r>
              <a:rPr lang="en-US"/>
              <a:t>Click to edit Master title style</a:t>
            </a:r>
          </a:p>
        </p:txBody>
      </p:sp>
      <p:sp>
        <p:nvSpPr>
          <p:cNvPr id="3" name="Content Placeholder 2"/>
          <p:cNvSpPr>
            <a:spLocks noGrp="1"/>
          </p:cNvSpPr>
          <p:nvPr>
            <p:ph idx="1"/>
          </p:nvPr>
        </p:nvSpPr>
        <p:spPr>
          <a:xfrm>
            <a:off x="838206" y="1825625"/>
            <a:ext cx="10515600" cy="4351338"/>
          </a:xfrm>
          <a:prstGeom prst="rect">
            <a:avLst/>
          </a:prstGeom>
        </p:spPr>
        <p:txBody>
          <a:bodyPr lIns="0">
            <a:normAutofit/>
          </a:bodyPr>
          <a:lstStyle>
            <a:lvl1pPr>
              <a:spcAft>
                <a:spcPts val="1200"/>
              </a:spcAft>
              <a:defRPr sz="4000">
                <a:solidFill>
                  <a:schemeClr val="bg1"/>
                </a:solidFill>
                <a:latin typeface="+mj-lt"/>
              </a:defRPr>
            </a:lvl1pPr>
            <a:lvl2pPr>
              <a:spcAft>
                <a:spcPts val="1200"/>
              </a:spcAft>
              <a:defRPr sz="3600">
                <a:solidFill>
                  <a:schemeClr val="bg1"/>
                </a:solidFill>
                <a:latin typeface="+mj-lt"/>
              </a:defRPr>
            </a:lvl2pPr>
            <a:lvl3pPr>
              <a:spcAft>
                <a:spcPts val="1200"/>
              </a:spcAft>
              <a:defRPr sz="3200">
                <a:solidFill>
                  <a:schemeClr val="bg1"/>
                </a:solidFill>
                <a:latin typeface="+mj-lt"/>
              </a:defRPr>
            </a:lvl3pPr>
            <a:lvl4pPr>
              <a:spcAft>
                <a:spcPts val="1200"/>
              </a:spcAft>
              <a:defRPr sz="2800">
                <a:solidFill>
                  <a:schemeClr val="bg1"/>
                </a:solidFill>
                <a:latin typeface="+mj-lt"/>
              </a:defRPr>
            </a:lvl4pPr>
            <a:lvl5pPr>
              <a:spcAft>
                <a:spcPts val="1200"/>
              </a:spcAft>
              <a:defRPr sz="28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tx2">
                    <a:lumMod val="75000"/>
                    <a:lumOff val="2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tx2">
                    <a:lumMod val="75000"/>
                    <a:lumOff val="2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tx2">
                    <a:lumMod val="75000"/>
                    <a:lumOff val="25000"/>
                  </a:schemeClr>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54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Dark">
    <p:bg>
      <p:bgPr>
        <a:solidFill>
          <a:schemeClr val="tx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160342"/>
            <a:ext cx="9578281" cy="1325563"/>
          </a:xfrm>
          <a:prstGeom prst="rect">
            <a:avLst/>
          </a:prstGeom>
        </p:spPr>
        <p:txBody>
          <a:bodyPr lIns="0"/>
          <a:lstStyle>
            <a:lvl1pPr>
              <a:defRPr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tx2">
                    <a:lumMod val="75000"/>
                    <a:lumOff val="2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tx2">
                    <a:lumMod val="75000"/>
                    <a:lumOff val="2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tx2">
                    <a:lumMod val="75000"/>
                    <a:lumOff val="25000"/>
                  </a:schemeClr>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076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8" name="Title 1"/>
          <p:cNvSpPr>
            <a:spLocks noGrp="1"/>
          </p:cNvSpPr>
          <p:nvPr>
            <p:ph type="ctrTitle"/>
          </p:nvPr>
        </p:nvSpPr>
        <p:spPr>
          <a:xfrm>
            <a:off x="4757686" y="4074661"/>
            <a:ext cx="6964465" cy="1067644"/>
          </a:xfrm>
          <a:prstGeom prst="rect">
            <a:avLst/>
          </a:prstGeom>
        </p:spPr>
        <p:txBody>
          <a:bodyPr lIns="274320" rIns="0" anchor="b">
            <a:noAutofit/>
          </a:bodyPr>
          <a:lstStyle>
            <a:lvl1pPr algn="l">
              <a:defRPr sz="32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4757686" y="5172813"/>
            <a:ext cx="6964465" cy="407890"/>
          </a:xfrm>
          <a:prstGeom prst="rect">
            <a:avLst/>
          </a:prstGeom>
        </p:spPr>
        <p:txBody>
          <a:bodyPr lIns="274320" rIns="0"/>
          <a:lstStyle>
            <a:lvl1pPr marL="0" indent="0" algn="l">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1" name="Freeform: Shape 30"/>
          <p:cNvSpPr/>
          <p:nvPr userDrawn="1"/>
        </p:nvSpPr>
        <p:spPr>
          <a:xfrm rot="5400000">
            <a:off x="-487314" y="3075514"/>
            <a:ext cx="4269815" cy="3295169"/>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Lst>
            <a:ahLst/>
            <a:cxnLst>
              <a:cxn ang="0">
                <a:pos x="connsiteX0" y="connsiteY0"/>
              </a:cxn>
              <a:cxn ang="0">
                <a:pos x="connsiteX1" y="connsiteY1"/>
              </a:cxn>
              <a:cxn ang="0">
                <a:pos x="connsiteX2" y="connsiteY2"/>
              </a:cxn>
              <a:cxn ang="0">
                <a:pos x="connsiteX3" y="connsiteY3"/>
              </a:cxn>
            </a:cxnLst>
            <a:rect l="l" t="t" r="r" b="b"/>
            <a:pathLst>
              <a:path w="4269815" h="3295170">
                <a:moveTo>
                  <a:pt x="0" y="3295170"/>
                </a:moveTo>
                <a:lnTo>
                  <a:pt x="2383562" y="0"/>
                </a:lnTo>
                <a:lnTo>
                  <a:pt x="4269815" y="2529419"/>
                </a:lnTo>
                <a:lnTo>
                  <a:pt x="4269815" y="32951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Picture Placeholder 24"/>
          <p:cNvSpPr>
            <a:spLocks noGrp="1"/>
          </p:cNvSpPr>
          <p:nvPr>
            <p:ph type="pic" sz="quarter" idx="13"/>
          </p:nvPr>
        </p:nvSpPr>
        <p:spPr>
          <a:xfrm>
            <a:off x="7" y="7"/>
            <a:ext cx="9962167" cy="4723331"/>
          </a:xfrm>
          <a:custGeom>
            <a:avLst/>
            <a:gdLst>
              <a:gd name="connsiteX0" fmla="*/ 0 w 9962166"/>
              <a:gd name="connsiteY0" fmla="*/ 0 h 4723331"/>
              <a:gd name="connsiteX1" fmla="*/ 9962166 w 9962166"/>
              <a:gd name="connsiteY1" fmla="*/ 0 h 4723331"/>
              <a:gd name="connsiteX2" fmla="*/ 3628293 w 9962166"/>
              <a:gd name="connsiteY2" fmla="*/ 4723331 h 4723331"/>
              <a:gd name="connsiteX3" fmla="*/ 0 w 9962166"/>
              <a:gd name="connsiteY3" fmla="*/ 2098805 h 4723331"/>
            </a:gdLst>
            <a:ahLst/>
            <a:cxnLst>
              <a:cxn ang="0">
                <a:pos x="connsiteX0" y="connsiteY0"/>
              </a:cxn>
              <a:cxn ang="0">
                <a:pos x="connsiteX1" y="connsiteY1"/>
              </a:cxn>
              <a:cxn ang="0">
                <a:pos x="connsiteX2" y="connsiteY2"/>
              </a:cxn>
              <a:cxn ang="0">
                <a:pos x="connsiteX3" y="connsiteY3"/>
              </a:cxn>
            </a:cxnLst>
            <a:rect l="l" t="t" r="r" b="b"/>
            <a:pathLst>
              <a:path w="9962166" h="4723331">
                <a:moveTo>
                  <a:pt x="0" y="0"/>
                </a:moveTo>
                <a:lnTo>
                  <a:pt x="9962166" y="0"/>
                </a:lnTo>
                <a:lnTo>
                  <a:pt x="3628293" y="4723331"/>
                </a:lnTo>
                <a:lnTo>
                  <a:pt x="0" y="2098805"/>
                </a:lnTo>
                <a:close/>
              </a:path>
            </a:pathLst>
          </a:custGeom>
        </p:spPr>
        <p:txBody>
          <a:bodyPr wrap="square">
            <a:noAutofit/>
          </a:bodyPr>
          <a:lstStyle/>
          <a:p>
            <a:endParaRPr lang="en-US"/>
          </a:p>
        </p:txBody>
      </p:sp>
      <p:sp>
        <p:nvSpPr>
          <p:cNvPr id="35" name="Freeform: Shape 34"/>
          <p:cNvSpPr/>
          <p:nvPr userDrawn="1"/>
        </p:nvSpPr>
        <p:spPr>
          <a:xfrm rot="10800000" flipV="1">
            <a:off x="1423479" y="5213257"/>
            <a:ext cx="4479355" cy="1644747"/>
          </a:xfrm>
          <a:custGeom>
            <a:avLst/>
            <a:gdLst>
              <a:gd name="connsiteX0" fmla="*/ 2273790 w 4479354"/>
              <a:gd name="connsiteY0" fmla="*/ 0 h 1644747"/>
              <a:gd name="connsiteX1" fmla="*/ 0 w 4479354"/>
              <a:gd name="connsiteY1" fmla="*/ 1644747 h 1644747"/>
              <a:gd name="connsiteX2" fmla="*/ 4479354 w 4479354"/>
              <a:gd name="connsiteY2" fmla="*/ 1644747 h 1644747"/>
            </a:gdLst>
            <a:ahLst/>
            <a:cxnLst>
              <a:cxn ang="0">
                <a:pos x="connsiteX0" y="connsiteY0"/>
              </a:cxn>
              <a:cxn ang="0">
                <a:pos x="connsiteX1" y="connsiteY1"/>
              </a:cxn>
              <a:cxn ang="0">
                <a:pos x="connsiteX2" y="connsiteY2"/>
              </a:cxn>
            </a:cxnLst>
            <a:rect l="l" t="t" r="r" b="b"/>
            <a:pathLst>
              <a:path w="4479354" h="1644747">
                <a:moveTo>
                  <a:pt x="2273790" y="0"/>
                </a:moveTo>
                <a:lnTo>
                  <a:pt x="0" y="1644747"/>
                </a:lnTo>
                <a:lnTo>
                  <a:pt x="4479354" y="164474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2825810" y="6356356"/>
            <a:ext cx="1931877" cy="365125"/>
          </a:xfrm>
          <a:prstGeom prst="rect">
            <a:avLst/>
          </a:prstGeom>
        </p:spPr>
        <p:txBody>
          <a:bodyPr lIns="0" rIns="0"/>
          <a:lstStyle>
            <a:lvl1pPr algn="ctr">
              <a:defRPr>
                <a:solidFill>
                  <a:schemeClr val="bg2">
                    <a:lumMod val="75000"/>
                  </a:schemeClr>
                </a:solidFill>
              </a:defRPr>
            </a:lvl1pPr>
          </a:lstStyle>
          <a:p>
            <a:r>
              <a:rPr lang="en-US"/>
              <a:t>Your Date Here</a:t>
            </a:r>
          </a:p>
        </p:txBody>
      </p:sp>
      <p:sp>
        <p:nvSpPr>
          <p:cNvPr id="41" name="Footer Placeholder 4"/>
          <p:cNvSpPr>
            <a:spLocks noGrp="1"/>
          </p:cNvSpPr>
          <p:nvPr>
            <p:ph type="ftr" sz="quarter" idx="12"/>
          </p:nvPr>
        </p:nvSpPr>
        <p:spPr>
          <a:xfrm>
            <a:off x="607444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Tree>
    <p:extLst>
      <p:ext uri="{BB962C8B-B14F-4D97-AF65-F5344CB8AC3E}">
        <p14:creationId xmlns:p14="http://schemas.microsoft.com/office/powerpoint/2010/main" val="4174063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 Dark">
    <p:bg>
      <p:bgPr>
        <a:solidFill>
          <a:schemeClr val="tx2"/>
        </a:solidFill>
        <a:effectLst/>
      </p:bgPr>
    </p:bg>
    <p:spTree>
      <p:nvGrpSpPr>
        <p:cNvPr id="1" name=""/>
        <p:cNvGrpSpPr/>
        <p:nvPr/>
      </p:nvGrpSpPr>
      <p:grpSpPr>
        <a:xfrm>
          <a:off x="0" y="0"/>
          <a:ext cx="0" cy="0"/>
          <a:chOff x="0" y="0"/>
          <a:chExt cx="0" cy="0"/>
        </a:xfrm>
      </p:grpSpPr>
      <p:sp>
        <p:nvSpPr>
          <p:cNvPr id="9" name="Freeform: Shape 8"/>
          <p:cNvSpPr/>
          <p:nvPr userDrawn="1"/>
        </p:nvSpPr>
        <p:spPr>
          <a:xfrm>
            <a:off x="7" y="8"/>
            <a:ext cx="9962167" cy="4723331"/>
          </a:xfrm>
          <a:custGeom>
            <a:avLst/>
            <a:gdLst>
              <a:gd name="connsiteX0" fmla="*/ 0 w 9962166"/>
              <a:gd name="connsiteY0" fmla="*/ 0 h 4723331"/>
              <a:gd name="connsiteX1" fmla="*/ 9962166 w 9962166"/>
              <a:gd name="connsiteY1" fmla="*/ 0 h 4723331"/>
              <a:gd name="connsiteX2" fmla="*/ 3628293 w 9962166"/>
              <a:gd name="connsiteY2" fmla="*/ 4723331 h 4723331"/>
              <a:gd name="connsiteX3" fmla="*/ 0 w 9962166"/>
              <a:gd name="connsiteY3" fmla="*/ 2098805 h 4723331"/>
            </a:gdLst>
            <a:ahLst/>
            <a:cxnLst>
              <a:cxn ang="0">
                <a:pos x="connsiteX0" y="connsiteY0"/>
              </a:cxn>
              <a:cxn ang="0">
                <a:pos x="connsiteX1" y="connsiteY1"/>
              </a:cxn>
              <a:cxn ang="0">
                <a:pos x="connsiteX2" y="connsiteY2"/>
              </a:cxn>
              <a:cxn ang="0">
                <a:pos x="connsiteX3" y="connsiteY3"/>
              </a:cxn>
            </a:cxnLst>
            <a:rect l="l" t="t" r="r" b="b"/>
            <a:pathLst>
              <a:path w="9962166" h="4723331">
                <a:moveTo>
                  <a:pt x="0" y="0"/>
                </a:moveTo>
                <a:lnTo>
                  <a:pt x="9962166" y="0"/>
                </a:lnTo>
                <a:lnTo>
                  <a:pt x="3628293" y="4723331"/>
                </a:lnTo>
                <a:lnTo>
                  <a:pt x="0" y="2098805"/>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Shape 9"/>
          <p:cNvSpPr/>
          <p:nvPr userDrawn="1"/>
        </p:nvSpPr>
        <p:spPr>
          <a:xfrm rot="5400000">
            <a:off x="-487314" y="3075514"/>
            <a:ext cx="4269815" cy="3295169"/>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Lst>
            <a:ahLst/>
            <a:cxnLst>
              <a:cxn ang="0">
                <a:pos x="connsiteX0" y="connsiteY0"/>
              </a:cxn>
              <a:cxn ang="0">
                <a:pos x="connsiteX1" y="connsiteY1"/>
              </a:cxn>
              <a:cxn ang="0">
                <a:pos x="connsiteX2" y="connsiteY2"/>
              </a:cxn>
              <a:cxn ang="0">
                <a:pos x="connsiteX3" y="connsiteY3"/>
              </a:cxn>
            </a:cxnLst>
            <a:rect l="l" t="t" r="r" b="b"/>
            <a:pathLst>
              <a:path w="4269815" h="3295170">
                <a:moveTo>
                  <a:pt x="0" y="3295170"/>
                </a:moveTo>
                <a:lnTo>
                  <a:pt x="2383562" y="0"/>
                </a:lnTo>
                <a:lnTo>
                  <a:pt x="4269815" y="2529419"/>
                </a:lnTo>
                <a:lnTo>
                  <a:pt x="4269815" y="3295170"/>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Shape 10"/>
          <p:cNvSpPr/>
          <p:nvPr userDrawn="1"/>
        </p:nvSpPr>
        <p:spPr>
          <a:xfrm rot="10800000" flipV="1">
            <a:off x="1423479" y="5213257"/>
            <a:ext cx="4479355" cy="1644747"/>
          </a:xfrm>
          <a:custGeom>
            <a:avLst/>
            <a:gdLst>
              <a:gd name="connsiteX0" fmla="*/ 2273790 w 4479354"/>
              <a:gd name="connsiteY0" fmla="*/ 0 h 1644747"/>
              <a:gd name="connsiteX1" fmla="*/ 0 w 4479354"/>
              <a:gd name="connsiteY1" fmla="*/ 1644747 h 1644747"/>
              <a:gd name="connsiteX2" fmla="*/ 4479354 w 4479354"/>
              <a:gd name="connsiteY2" fmla="*/ 1644747 h 1644747"/>
            </a:gdLst>
            <a:ahLst/>
            <a:cxnLst>
              <a:cxn ang="0">
                <a:pos x="connsiteX0" y="connsiteY0"/>
              </a:cxn>
              <a:cxn ang="0">
                <a:pos x="connsiteX1" y="connsiteY1"/>
              </a:cxn>
              <a:cxn ang="0">
                <a:pos x="connsiteX2" y="connsiteY2"/>
              </a:cxn>
            </a:cxnLst>
            <a:rect l="l" t="t" r="r" b="b"/>
            <a:pathLst>
              <a:path w="4479354" h="1644747">
                <a:moveTo>
                  <a:pt x="2273790" y="0"/>
                </a:moveTo>
                <a:lnTo>
                  <a:pt x="0" y="1644747"/>
                </a:lnTo>
                <a:lnTo>
                  <a:pt x="4479354" y="1644747"/>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Content Placeholder 2"/>
          <p:cNvSpPr>
            <a:spLocks noGrp="1"/>
          </p:cNvSpPr>
          <p:nvPr>
            <p:ph idx="1" hasCustomPrompt="1"/>
          </p:nvPr>
        </p:nvSpPr>
        <p:spPr>
          <a:xfrm>
            <a:off x="838206" y="2036486"/>
            <a:ext cx="10515600" cy="3379551"/>
          </a:xfrm>
          <a:prstGeom prst="rect">
            <a:avLst/>
          </a:prstGeom>
        </p:spPr>
        <p:txBody>
          <a:bodyPr lIns="0" tIns="274320" rIns="0" bIns="0" anchor="ctr">
            <a:normAutofit/>
          </a:bodyPr>
          <a:lstStyle>
            <a:lvl1pPr marL="0" indent="0" algn="r">
              <a:spcBef>
                <a:spcPts val="1200"/>
              </a:spcBef>
              <a:buNone/>
              <a:defRPr sz="7200">
                <a:solidFill>
                  <a:schemeClr val="bg1"/>
                </a:solidFill>
                <a:latin typeface="+mn-lt"/>
                <a:ea typeface="Roboto" panose="02000000000000000000" pitchFamily="2" charset="0"/>
              </a:defRPr>
            </a:lvl1pPr>
            <a:lvl2pPr marL="457200" indent="0" algn="ctr">
              <a:spcBef>
                <a:spcPts val="1200"/>
              </a:spcBef>
              <a:buNone/>
              <a:defRPr sz="2800">
                <a:solidFill>
                  <a:schemeClr val="bg1"/>
                </a:solidFill>
                <a:latin typeface="Roboto" panose="02000000000000000000" pitchFamily="2" charset="0"/>
                <a:ea typeface="Roboto" panose="02000000000000000000" pitchFamily="2" charset="0"/>
              </a:defRPr>
            </a:lvl2pPr>
            <a:lvl3pPr marL="914400" indent="0" algn="ctr">
              <a:spcBef>
                <a:spcPts val="1200"/>
              </a:spcBef>
              <a:buNone/>
              <a:defRPr sz="2400">
                <a:solidFill>
                  <a:schemeClr val="bg1"/>
                </a:solidFill>
                <a:latin typeface="Roboto" panose="02000000000000000000" pitchFamily="2" charset="0"/>
                <a:ea typeface="Roboto" panose="02000000000000000000" pitchFamily="2" charset="0"/>
              </a:defRPr>
            </a:lvl3pPr>
            <a:lvl4pPr marL="1371600" indent="0" algn="ctr">
              <a:spcBef>
                <a:spcPts val="1200"/>
              </a:spcBef>
              <a:buNone/>
              <a:defRPr sz="2000">
                <a:solidFill>
                  <a:schemeClr val="bg1"/>
                </a:solidFill>
                <a:latin typeface="Roboto" panose="02000000000000000000" pitchFamily="2" charset="0"/>
                <a:ea typeface="Roboto" panose="02000000000000000000" pitchFamily="2" charset="0"/>
              </a:defRPr>
            </a:lvl4pPr>
            <a:lvl5pPr marL="1828800" indent="0" algn="ctr">
              <a:spcBef>
                <a:spcPts val="1200"/>
              </a:spcBef>
              <a:buNone/>
              <a:defRPr sz="2000">
                <a:solidFill>
                  <a:schemeClr val="bg1"/>
                </a:solidFill>
                <a:latin typeface="Roboto" panose="02000000000000000000" pitchFamily="2" charset="0"/>
                <a:ea typeface="Roboto" panose="02000000000000000000" pitchFamily="2" charset="0"/>
              </a:defRPr>
            </a:lvl5pPr>
          </a:lstStyle>
          <a:p>
            <a:pPr lvl="0"/>
            <a:r>
              <a:rPr lang="en-US"/>
              <a:t>Your Quote Goes Here</a:t>
            </a:r>
          </a:p>
        </p:txBody>
      </p:sp>
      <p:sp>
        <p:nvSpPr>
          <p:cNvPr id="7" name="Text Placeholder 8"/>
          <p:cNvSpPr>
            <a:spLocks noGrp="1"/>
          </p:cNvSpPr>
          <p:nvPr>
            <p:ph type="body" sz="quarter" idx="13" hasCustomPrompt="1"/>
          </p:nvPr>
        </p:nvSpPr>
        <p:spPr>
          <a:xfrm>
            <a:off x="838202" y="5416042"/>
            <a:ext cx="10515599" cy="504849"/>
          </a:xfrm>
          <a:prstGeom prst="rect">
            <a:avLst/>
          </a:prstGeom>
        </p:spPr>
        <p:txBody>
          <a:bodyPr anchor="b"/>
          <a:lstStyle>
            <a:lvl1pPr marL="0" indent="0" algn="r">
              <a:buNone/>
              <a:defRPr i="1">
                <a:solidFill>
                  <a:schemeClr val="tx1">
                    <a:lumMod val="50000"/>
                    <a:lumOff val="50000"/>
                  </a:schemeClr>
                </a:solidFill>
              </a:defRPr>
            </a:lvl1pPr>
          </a:lstStyle>
          <a:p>
            <a:pPr lvl="0"/>
            <a:r>
              <a:rPr lang="en-US"/>
              <a:t>Author</a:t>
            </a:r>
          </a:p>
        </p:txBody>
      </p:sp>
      <p:sp>
        <p:nvSpPr>
          <p:cNvPr id="14" name="Freeform: Shape 13"/>
          <p:cNvSpPr/>
          <p:nvPr userDrawn="1"/>
        </p:nvSpPr>
        <p:spPr>
          <a:xfrm>
            <a:off x="8820600" y="548681"/>
            <a:ext cx="2533201" cy="1745300"/>
          </a:xfrm>
          <a:custGeom>
            <a:avLst/>
            <a:gdLst>
              <a:gd name="connsiteX0" fmla="*/ 850180 w 1028774"/>
              <a:gd name="connsiteY0" fmla="*/ 0 h 708794"/>
              <a:gd name="connsiteX1" fmla="*/ 958081 w 1028774"/>
              <a:gd name="connsiteY1" fmla="*/ 89297 h 708794"/>
              <a:gd name="connsiteX2" fmla="*/ 820415 w 1028774"/>
              <a:gd name="connsiteY2" fmla="*/ 319981 h 708794"/>
              <a:gd name="connsiteX3" fmla="*/ 1028774 w 1028774"/>
              <a:gd name="connsiteY3" fmla="*/ 319981 h 708794"/>
              <a:gd name="connsiteX4" fmla="*/ 1028774 w 1028774"/>
              <a:gd name="connsiteY4" fmla="*/ 708794 h 708794"/>
              <a:gd name="connsiteX5" fmla="*/ 545083 w 1028774"/>
              <a:gd name="connsiteY5" fmla="*/ 708794 h 708794"/>
              <a:gd name="connsiteX6" fmla="*/ 545083 w 1028774"/>
              <a:gd name="connsiteY6" fmla="*/ 442764 h 708794"/>
              <a:gd name="connsiteX7" fmla="*/ 850180 w 1028774"/>
              <a:gd name="connsiteY7" fmla="*/ 0 h 708794"/>
              <a:gd name="connsiteX8" fmla="*/ 303731 w 1028774"/>
              <a:gd name="connsiteY8" fmla="*/ 0 h 708794"/>
              <a:gd name="connsiteX9" fmla="*/ 411137 w 1028774"/>
              <a:gd name="connsiteY9" fmla="*/ 89297 h 708794"/>
              <a:gd name="connsiteX10" fmla="*/ 275332 w 1028774"/>
              <a:gd name="connsiteY10" fmla="*/ 319981 h 708794"/>
              <a:gd name="connsiteX11" fmla="*/ 483691 w 1028774"/>
              <a:gd name="connsiteY11" fmla="*/ 319981 h 708794"/>
              <a:gd name="connsiteX12" fmla="*/ 483691 w 1028774"/>
              <a:gd name="connsiteY12" fmla="*/ 708794 h 708794"/>
              <a:gd name="connsiteX13" fmla="*/ 0 w 1028774"/>
              <a:gd name="connsiteY13" fmla="*/ 708794 h 708794"/>
              <a:gd name="connsiteX14" fmla="*/ 0 w 1028774"/>
              <a:gd name="connsiteY14" fmla="*/ 442764 h 708794"/>
              <a:gd name="connsiteX15" fmla="*/ 303731 w 1028774"/>
              <a:gd name="connsiteY15" fmla="*/ 0 h 70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774" h="708794">
                <a:moveTo>
                  <a:pt x="850180" y="0"/>
                </a:moveTo>
                <a:lnTo>
                  <a:pt x="958081" y="89297"/>
                </a:lnTo>
                <a:cubicBezTo>
                  <a:pt x="873745" y="173633"/>
                  <a:pt x="827856" y="250527"/>
                  <a:pt x="820415" y="319981"/>
                </a:cubicBezTo>
                <a:lnTo>
                  <a:pt x="1028774" y="319981"/>
                </a:lnTo>
                <a:lnTo>
                  <a:pt x="1028774" y="708794"/>
                </a:lnTo>
                <a:lnTo>
                  <a:pt x="545083" y="708794"/>
                </a:lnTo>
                <a:lnTo>
                  <a:pt x="545083" y="442764"/>
                </a:lnTo>
                <a:cubicBezTo>
                  <a:pt x="545083" y="281533"/>
                  <a:pt x="646782" y="133945"/>
                  <a:pt x="850180" y="0"/>
                </a:cubicBezTo>
                <a:close/>
                <a:moveTo>
                  <a:pt x="303731" y="0"/>
                </a:moveTo>
                <a:lnTo>
                  <a:pt x="411137" y="89297"/>
                </a:lnTo>
                <a:cubicBezTo>
                  <a:pt x="327945" y="173633"/>
                  <a:pt x="282676" y="250527"/>
                  <a:pt x="275332" y="319981"/>
                </a:cubicBezTo>
                <a:lnTo>
                  <a:pt x="483691" y="319981"/>
                </a:lnTo>
                <a:lnTo>
                  <a:pt x="483691" y="708794"/>
                </a:lnTo>
                <a:lnTo>
                  <a:pt x="0" y="708794"/>
                </a:lnTo>
                <a:lnTo>
                  <a:pt x="0" y="442764"/>
                </a:lnTo>
                <a:cubicBezTo>
                  <a:pt x="0" y="281533"/>
                  <a:pt x="101244" y="133945"/>
                  <a:pt x="30373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838206" y="6268542"/>
            <a:ext cx="105156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tx2">
                    <a:lumMod val="75000"/>
                    <a:lumOff val="25000"/>
                  </a:schemeClr>
                </a:solidFill>
              </a:defRPr>
            </a:lvl1pPr>
          </a:lstStyle>
          <a:p>
            <a:r>
              <a:rPr lang="en-US"/>
              <a:t>Your Date Here</a:t>
            </a:r>
          </a:p>
        </p:txBody>
      </p:sp>
      <p:sp>
        <p:nvSpPr>
          <p:cNvPr id="1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tx2">
                    <a:lumMod val="75000"/>
                    <a:lumOff val="25000"/>
                  </a:schemeClr>
                </a:solidFill>
              </a:defRPr>
            </a:lvl1pPr>
          </a:lstStyle>
          <a:p>
            <a:r>
              <a:rPr lang="en-US"/>
              <a:t>Your Footer Here</a:t>
            </a:r>
          </a:p>
        </p:txBody>
      </p:sp>
      <p:sp>
        <p:nvSpPr>
          <p:cNvPr id="1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tx2">
                    <a:lumMod val="75000"/>
                    <a:lumOff val="25000"/>
                  </a:schemeClr>
                </a:solidFill>
              </a:defRPr>
            </a:lvl1pPr>
          </a:lstStyle>
          <a:p>
            <a:fld id="{FC1CF07D-8B3F-4D32-B059-0039CEA46DB1}" type="slidenum">
              <a:rPr lang="en-US" smtClean="0"/>
              <a:pPr/>
              <a:t>‹N°›</a:t>
            </a:fld>
            <a:endParaRPr lang="en-US"/>
          </a:p>
        </p:txBody>
      </p:sp>
      <p:cxnSp>
        <p:nvCxnSpPr>
          <p:cNvPr id="17" name="Straight Connector 16"/>
          <p:cNvCxnSpPr>
            <a:cxnSpLocks/>
          </p:cNvCxnSpPr>
          <p:nvPr userDrawn="1"/>
        </p:nvCxnSpPr>
        <p:spPr>
          <a:xfrm>
            <a:off x="10374767" y="6356357"/>
            <a:ext cx="0" cy="365125"/>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831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 Dark">
    <p:bg>
      <p:bgPr>
        <a:solidFill>
          <a:schemeClr val="tx2"/>
        </a:solidFill>
        <a:effectLst/>
      </p:bgPr>
    </p:bg>
    <p:spTree>
      <p:nvGrpSpPr>
        <p:cNvPr id="1" name=""/>
        <p:cNvGrpSpPr/>
        <p:nvPr/>
      </p:nvGrpSpPr>
      <p:grpSpPr>
        <a:xfrm>
          <a:off x="0" y="0"/>
          <a:ext cx="0" cy="0"/>
          <a:chOff x="0" y="0"/>
          <a:chExt cx="0" cy="0"/>
        </a:xfrm>
      </p:grpSpPr>
      <p:sp>
        <p:nvSpPr>
          <p:cNvPr id="12" name="Freeform: Shape 11"/>
          <p:cNvSpPr/>
          <p:nvPr userDrawn="1"/>
        </p:nvSpPr>
        <p:spPr>
          <a:xfrm>
            <a:off x="7" y="8"/>
            <a:ext cx="9962167" cy="4723331"/>
          </a:xfrm>
          <a:custGeom>
            <a:avLst/>
            <a:gdLst>
              <a:gd name="connsiteX0" fmla="*/ 0 w 9962166"/>
              <a:gd name="connsiteY0" fmla="*/ 0 h 4723331"/>
              <a:gd name="connsiteX1" fmla="*/ 9962166 w 9962166"/>
              <a:gd name="connsiteY1" fmla="*/ 0 h 4723331"/>
              <a:gd name="connsiteX2" fmla="*/ 3628293 w 9962166"/>
              <a:gd name="connsiteY2" fmla="*/ 4723331 h 4723331"/>
              <a:gd name="connsiteX3" fmla="*/ 0 w 9962166"/>
              <a:gd name="connsiteY3" fmla="*/ 2098805 h 4723331"/>
            </a:gdLst>
            <a:ahLst/>
            <a:cxnLst>
              <a:cxn ang="0">
                <a:pos x="connsiteX0" y="connsiteY0"/>
              </a:cxn>
              <a:cxn ang="0">
                <a:pos x="connsiteX1" y="connsiteY1"/>
              </a:cxn>
              <a:cxn ang="0">
                <a:pos x="connsiteX2" y="connsiteY2"/>
              </a:cxn>
              <a:cxn ang="0">
                <a:pos x="connsiteX3" y="connsiteY3"/>
              </a:cxn>
            </a:cxnLst>
            <a:rect l="l" t="t" r="r" b="b"/>
            <a:pathLst>
              <a:path w="9962166" h="4723331">
                <a:moveTo>
                  <a:pt x="0" y="0"/>
                </a:moveTo>
                <a:lnTo>
                  <a:pt x="9962166" y="0"/>
                </a:lnTo>
                <a:lnTo>
                  <a:pt x="3628293" y="4723331"/>
                </a:lnTo>
                <a:lnTo>
                  <a:pt x="0" y="2098805"/>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Freeform: Shape 12"/>
          <p:cNvSpPr/>
          <p:nvPr userDrawn="1"/>
        </p:nvSpPr>
        <p:spPr>
          <a:xfrm rot="5400000">
            <a:off x="-487314" y="3075514"/>
            <a:ext cx="4269815" cy="3295169"/>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Lst>
            <a:ahLst/>
            <a:cxnLst>
              <a:cxn ang="0">
                <a:pos x="connsiteX0" y="connsiteY0"/>
              </a:cxn>
              <a:cxn ang="0">
                <a:pos x="connsiteX1" y="connsiteY1"/>
              </a:cxn>
              <a:cxn ang="0">
                <a:pos x="connsiteX2" y="connsiteY2"/>
              </a:cxn>
              <a:cxn ang="0">
                <a:pos x="connsiteX3" y="connsiteY3"/>
              </a:cxn>
            </a:cxnLst>
            <a:rect l="l" t="t" r="r" b="b"/>
            <a:pathLst>
              <a:path w="4269815" h="3295170">
                <a:moveTo>
                  <a:pt x="0" y="3295170"/>
                </a:moveTo>
                <a:lnTo>
                  <a:pt x="2383562" y="0"/>
                </a:lnTo>
                <a:lnTo>
                  <a:pt x="4269815" y="2529419"/>
                </a:lnTo>
                <a:lnTo>
                  <a:pt x="4269815" y="3295170"/>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Freeform: Shape 14"/>
          <p:cNvSpPr/>
          <p:nvPr userDrawn="1"/>
        </p:nvSpPr>
        <p:spPr>
          <a:xfrm rot="10800000" flipV="1">
            <a:off x="1423479" y="5213257"/>
            <a:ext cx="4479355" cy="1644747"/>
          </a:xfrm>
          <a:custGeom>
            <a:avLst/>
            <a:gdLst>
              <a:gd name="connsiteX0" fmla="*/ 2273790 w 4479354"/>
              <a:gd name="connsiteY0" fmla="*/ 0 h 1644747"/>
              <a:gd name="connsiteX1" fmla="*/ 0 w 4479354"/>
              <a:gd name="connsiteY1" fmla="*/ 1644747 h 1644747"/>
              <a:gd name="connsiteX2" fmla="*/ 4479354 w 4479354"/>
              <a:gd name="connsiteY2" fmla="*/ 1644747 h 1644747"/>
            </a:gdLst>
            <a:ahLst/>
            <a:cxnLst>
              <a:cxn ang="0">
                <a:pos x="connsiteX0" y="connsiteY0"/>
              </a:cxn>
              <a:cxn ang="0">
                <a:pos x="connsiteX1" y="connsiteY1"/>
              </a:cxn>
              <a:cxn ang="0">
                <a:pos x="connsiteX2" y="connsiteY2"/>
              </a:cxn>
            </a:cxnLst>
            <a:rect l="l" t="t" r="r" b="b"/>
            <a:pathLst>
              <a:path w="4479354" h="1644747">
                <a:moveTo>
                  <a:pt x="2273790" y="0"/>
                </a:moveTo>
                <a:lnTo>
                  <a:pt x="0" y="1644747"/>
                </a:lnTo>
                <a:lnTo>
                  <a:pt x="4479354" y="1644747"/>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a:xfrm>
            <a:off x="2511535" y="2584"/>
            <a:ext cx="7168949" cy="5244513"/>
          </a:xfrm>
          <a:prstGeom prst="rect">
            <a:avLst/>
          </a:prstGeom>
          <a:noFill/>
        </p:spPr>
        <p:txBody>
          <a:bodyPr vert="horz" wrap="none" lIns="91440" tIns="45720" rIns="91440" bIns="45720" rtlCol="0" anchor="ctr">
            <a:spAutoFit/>
          </a:bodyPr>
          <a:lstStyle>
            <a:lvl1pPr>
              <a:defRPr lang="en-US" sz="37200" b="1">
                <a:solidFill>
                  <a:schemeClr val="bg1"/>
                </a:solidFill>
                <a:latin typeface="+mn-lt"/>
                <a:ea typeface="+mn-ea"/>
                <a:cs typeface="+mn-cs"/>
              </a:defRPr>
            </a:lvl1pPr>
          </a:lstStyle>
          <a:p>
            <a:pPr marL="0" lvl="0" algn="ctr" defTabSz="914354"/>
            <a:r>
              <a:rPr lang="en-US"/>
              <a:t>BIG</a:t>
            </a:r>
          </a:p>
        </p:txBody>
      </p:sp>
      <p:sp>
        <p:nvSpPr>
          <p:cNvPr id="10" name="Text Placeholder 2"/>
          <p:cNvSpPr>
            <a:spLocks noGrp="1"/>
          </p:cNvSpPr>
          <p:nvPr>
            <p:ph type="body" idx="1"/>
          </p:nvPr>
        </p:nvSpPr>
        <p:spPr>
          <a:xfrm>
            <a:off x="2809879" y="5565922"/>
            <a:ext cx="6572251" cy="790428"/>
          </a:xfrm>
          <a:prstGeom prst="rect">
            <a:avLst/>
          </a:prstGeo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4"/>
          <p:cNvSpPr>
            <a:spLocks noGrp="1"/>
          </p:cNvSpPr>
          <p:nvPr>
            <p:ph type="body" sz="quarter" idx="13" hasCustomPrompt="1"/>
          </p:nvPr>
        </p:nvSpPr>
        <p:spPr>
          <a:xfrm>
            <a:off x="4032251" y="4381100"/>
            <a:ext cx="4127500" cy="977900"/>
          </a:xfrm>
          <a:prstGeom prst="rect">
            <a:avLst/>
          </a:prstGeom>
        </p:spPr>
        <p:txBody>
          <a:bodyPr>
            <a:noAutofit/>
          </a:bodyPr>
          <a:lstStyle>
            <a:lvl1pPr marL="0" indent="0" algn="ctr">
              <a:buNone/>
              <a:defRPr sz="5400" b="1">
                <a:solidFill>
                  <a:schemeClr val="accent1"/>
                </a:solidFill>
              </a:defRPr>
            </a:lvl1pPr>
            <a:lvl2pPr marL="457200" indent="0" algn="ctr">
              <a:buNone/>
              <a:defRPr sz="4800" b="1">
                <a:solidFill>
                  <a:schemeClr val="accent3"/>
                </a:solidFill>
              </a:defRPr>
            </a:lvl2pPr>
            <a:lvl3pPr marL="914400" indent="0" algn="ctr">
              <a:buNone/>
              <a:defRPr sz="4400" b="1">
                <a:solidFill>
                  <a:schemeClr val="accent3"/>
                </a:solidFill>
              </a:defRPr>
            </a:lvl3pPr>
            <a:lvl4pPr marL="1371600" indent="0" algn="ctr">
              <a:buNone/>
              <a:defRPr sz="4000" b="1">
                <a:solidFill>
                  <a:schemeClr val="accent3"/>
                </a:solidFill>
              </a:defRPr>
            </a:lvl4pPr>
            <a:lvl5pPr marL="1828800" indent="0" algn="ctr">
              <a:buNone/>
              <a:defRPr sz="4000" b="1">
                <a:solidFill>
                  <a:schemeClr val="accent3"/>
                </a:solidFill>
              </a:defRPr>
            </a:lvl5pPr>
          </a:lstStyle>
          <a:p>
            <a:pPr lvl="0"/>
            <a:r>
              <a:rPr lang="en-US"/>
              <a:t>…is beautiful</a:t>
            </a:r>
          </a:p>
        </p:txBody>
      </p:sp>
      <p:cxnSp>
        <p:nvCxnSpPr>
          <p:cNvPr id="16" name="Straight Connector 15"/>
          <p:cNvCxnSpPr/>
          <p:nvPr userDrawn="1"/>
        </p:nvCxnSpPr>
        <p:spPr>
          <a:xfrm>
            <a:off x="838206" y="6268542"/>
            <a:ext cx="105156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7"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tx2">
                    <a:lumMod val="75000"/>
                    <a:lumOff val="25000"/>
                  </a:schemeClr>
                </a:solidFill>
              </a:defRPr>
            </a:lvl1pPr>
          </a:lstStyle>
          <a:p>
            <a:r>
              <a:rPr lang="en-US"/>
              <a:t>Your Date Here</a:t>
            </a:r>
          </a:p>
        </p:txBody>
      </p:sp>
      <p:sp>
        <p:nvSpPr>
          <p:cNvPr id="22"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tx2">
                    <a:lumMod val="75000"/>
                    <a:lumOff val="25000"/>
                  </a:schemeClr>
                </a:solidFill>
              </a:defRPr>
            </a:lvl1pPr>
          </a:lstStyle>
          <a:p>
            <a:r>
              <a:rPr lang="en-US"/>
              <a:t>Your Footer Here</a:t>
            </a:r>
          </a:p>
        </p:txBody>
      </p:sp>
      <p:sp>
        <p:nvSpPr>
          <p:cNvPr id="23"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tx2">
                    <a:lumMod val="75000"/>
                    <a:lumOff val="25000"/>
                  </a:schemeClr>
                </a:solidFill>
              </a:defRPr>
            </a:lvl1pPr>
          </a:lstStyle>
          <a:p>
            <a:fld id="{FC1CF07D-8B3F-4D32-B059-0039CEA46DB1}" type="slidenum">
              <a:rPr lang="en-US" smtClean="0"/>
              <a:pPr/>
              <a:t>‹N°›</a:t>
            </a:fld>
            <a:endParaRPr lang="en-US"/>
          </a:p>
        </p:txBody>
      </p:sp>
      <p:cxnSp>
        <p:nvCxnSpPr>
          <p:cNvPr id="24" name="Straight Connector 23"/>
          <p:cNvCxnSpPr>
            <a:cxnSpLocks/>
          </p:cNvCxnSpPr>
          <p:nvPr userDrawn="1"/>
        </p:nvCxnSpPr>
        <p:spPr>
          <a:xfrm>
            <a:off x="10374767" y="6356357"/>
            <a:ext cx="0" cy="365125"/>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64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24" name="Picture Placeholder 23"/>
          <p:cNvSpPr>
            <a:spLocks noGrp="1"/>
          </p:cNvSpPr>
          <p:nvPr>
            <p:ph type="pic" sz="quarter" idx="13"/>
          </p:nvPr>
        </p:nvSpPr>
        <p:spPr>
          <a:xfrm>
            <a:off x="8" y="-1"/>
            <a:ext cx="12191999" cy="6858003"/>
          </a:xfrm>
          <a:custGeom>
            <a:avLst/>
            <a:gdLst>
              <a:gd name="connsiteX0" fmla="*/ 3629041 w 12191999"/>
              <a:gd name="connsiteY0" fmla="*/ 5213254 h 6858003"/>
              <a:gd name="connsiteX1" fmla="*/ 5902830 w 12191999"/>
              <a:gd name="connsiteY1" fmla="*/ 6858001 h 6858003"/>
              <a:gd name="connsiteX2" fmla="*/ 1423476 w 12191999"/>
              <a:gd name="connsiteY2" fmla="*/ 6858001 h 6858003"/>
              <a:gd name="connsiteX3" fmla="*/ 0 w 12191999"/>
              <a:gd name="connsiteY3" fmla="*/ 2588188 h 6858003"/>
              <a:gd name="connsiteX4" fmla="*/ 3295170 w 12191999"/>
              <a:gd name="connsiteY4" fmla="*/ 4971750 h 6858003"/>
              <a:gd name="connsiteX5" fmla="*/ 765751 w 12191999"/>
              <a:gd name="connsiteY5" fmla="*/ 6858003 h 6858003"/>
              <a:gd name="connsiteX6" fmla="*/ 0 w 12191999"/>
              <a:gd name="connsiteY6" fmla="*/ 6858003 h 6858003"/>
              <a:gd name="connsiteX7" fmla="*/ 0 w 12191999"/>
              <a:gd name="connsiteY7" fmla="*/ 1 h 6858003"/>
              <a:gd name="connsiteX8" fmla="*/ 9962165 w 12191999"/>
              <a:gd name="connsiteY8" fmla="*/ 1 h 6858003"/>
              <a:gd name="connsiteX9" fmla="*/ 3628293 w 12191999"/>
              <a:gd name="connsiteY9" fmla="*/ 4723332 h 6858003"/>
              <a:gd name="connsiteX10" fmla="*/ 0 w 12191999"/>
              <a:gd name="connsiteY10" fmla="*/ 2098807 h 6858003"/>
              <a:gd name="connsiteX11" fmla="*/ 10628317 w 12191999"/>
              <a:gd name="connsiteY11" fmla="*/ 0 h 6858003"/>
              <a:gd name="connsiteX12" fmla="*/ 12191999 w 12191999"/>
              <a:gd name="connsiteY12" fmla="*/ 0 h 6858003"/>
              <a:gd name="connsiteX13" fmla="*/ 12191999 w 12191999"/>
              <a:gd name="connsiteY13" fmla="*/ 6858002 h 6858003"/>
              <a:gd name="connsiteX14" fmla="*/ 6601008 w 12191999"/>
              <a:gd name="connsiteY14" fmla="*/ 6858002 h 6858003"/>
              <a:gd name="connsiteX15" fmla="*/ 3959920 w 12191999"/>
              <a:gd name="connsiteY15" fmla="*/ 4953147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6858003">
                <a:moveTo>
                  <a:pt x="3629041" y="5213254"/>
                </a:moveTo>
                <a:lnTo>
                  <a:pt x="5902830" y="6858001"/>
                </a:lnTo>
                <a:lnTo>
                  <a:pt x="1423476" y="6858001"/>
                </a:lnTo>
                <a:close/>
                <a:moveTo>
                  <a:pt x="0" y="2588188"/>
                </a:moveTo>
                <a:lnTo>
                  <a:pt x="3295170" y="4971750"/>
                </a:lnTo>
                <a:lnTo>
                  <a:pt x="765751" y="6858003"/>
                </a:lnTo>
                <a:lnTo>
                  <a:pt x="0" y="6858003"/>
                </a:lnTo>
                <a:close/>
                <a:moveTo>
                  <a:pt x="0" y="1"/>
                </a:moveTo>
                <a:lnTo>
                  <a:pt x="9962165" y="1"/>
                </a:lnTo>
                <a:lnTo>
                  <a:pt x="3628293" y="4723332"/>
                </a:lnTo>
                <a:lnTo>
                  <a:pt x="0" y="2098807"/>
                </a:lnTo>
                <a:close/>
                <a:moveTo>
                  <a:pt x="10628317" y="0"/>
                </a:moveTo>
                <a:lnTo>
                  <a:pt x="12191999" y="0"/>
                </a:lnTo>
                <a:lnTo>
                  <a:pt x="12191999" y="6858002"/>
                </a:lnTo>
                <a:lnTo>
                  <a:pt x="6601008" y="6858002"/>
                </a:lnTo>
                <a:lnTo>
                  <a:pt x="3959920" y="4953147"/>
                </a:lnTo>
                <a:close/>
              </a:path>
            </a:pathLst>
          </a:custGeom>
        </p:spPr>
        <p:txBody>
          <a:bodyPr wrap="square">
            <a:noAutofit/>
          </a:bodyPr>
          <a:lstStyle/>
          <a:p>
            <a:endParaRPr lang="en-US"/>
          </a:p>
        </p:txBody>
      </p:sp>
      <p:sp>
        <p:nvSpPr>
          <p:cNvPr id="25" name="Title 1"/>
          <p:cNvSpPr>
            <a:spLocks noGrp="1"/>
          </p:cNvSpPr>
          <p:nvPr>
            <p:ph type="ctrTitle"/>
          </p:nvPr>
        </p:nvSpPr>
        <p:spPr>
          <a:xfrm>
            <a:off x="5879979" y="4851128"/>
            <a:ext cx="5842171"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26" name="Subtitle 2"/>
          <p:cNvSpPr>
            <a:spLocks noGrp="1"/>
          </p:cNvSpPr>
          <p:nvPr>
            <p:ph type="subTitle" idx="1"/>
          </p:nvPr>
        </p:nvSpPr>
        <p:spPr>
          <a:xfrm>
            <a:off x="5879979" y="5949287"/>
            <a:ext cx="5842171" cy="480131"/>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2914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37" name="Freeform: Shape 36"/>
          <p:cNvSpPr/>
          <p:nvPr userDrawn="1"/>
        </p:nvSpPr>
        <p:spPr>
          <a:xfrm>
            <a:off x="0" y="4293096"/>
            <a:ext cx="12192000" cy="2564904"/>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7"/>
          <p:cNvSpPr>
            <a:spLocks noGrp="1"/>
          </p:cNvSpPr>
          <p:nvPr>
            <p:ph type="pic" sz="quarter" idx="13"/>
          </p:nvPr>
        </p:nvSpPr>
        <p:spPr>
          <a:xfrm>
            <a:off x="0" y="7"/>
            <a:ext cx="12192000" cy="5029201"/>
          </a:xfrm>
          <a:custGeom>
            <a:avLst/>
            <a:gdLst>
              <a:gd name="connsiteX0" fmla="*/ 0 w 12192000"/>
              <a:gd name="connsiteY0" fmla="*/ 0 h 5029201"/>
              <a:gd name="connsiteX1" fmla="*/ 12192000 w 12192000"/>
              <a:gd name="connsiteY1" fmla="*/ 0 h 5029201"/>
              <a:gd name="connsiteX2" fmla="*/ 12192000 w 12192000"/>
              <a:gd name="connsiteY2" fmla="*/ 2514601 h 5029201"/>
              <a:gd name="connsiteX3" fmla="*/ 12192000 w 12192000"/>
              <a:gd name="connsiteY3" fmla="*/ 5029201 h 5029201"/>
              <a:gd name="connsiteX4" fmla="*/ 6614601 w 12192000"/>
              <a:gd name="connsiteY4" fmla="*/ 5029201 h 5029201"/>
              <a:gd name="connsiteX5" fmla="*/ 6096000 w 12192000"/>
              <a:gd name="connsiteY5" fmla="*/ 4524815 h 5029201"/>
              <a:gd name="connsiteX6" fmla="*/ 5577400 w 12192000"/>
              <a:gd name="connsiteY6" fmla="*/ 5029201 h 5029201"/>
              <a:gd name="connsiteX7" fmla="*/ 0 w 12192000"/>
              <a:gd name="connsiteY7" fmla="*/ 5029201 h 50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29201">
                <a:moveTo>
                  <a:pt x="0" y="0"/>
                </a:moveTo>
                <a:lnTo>
                  <a:pt x="12192000" y="0"/>
                </a:lnTo>
                <a:lnTo>
                  <a:pt x="12192000" y="2514601"/>
                </a:lnTo>
                <a:lnTo>
                  <a:pt x="12192000" y="5029201"/>
                </a:lnTo>
                <a:lnTo>
                  <a:pt x="6614601" y="5029201"/>
                </a:lnTo>
                <a:lnTo>
                  <a:pt x="6096000" y="4524815"/>
                </a:lnTo>
                <a:lnTo>
                  <a:pt x="5577400" y="5029201"/>
                </a:lnTo>
                <a:lnTo>
                  <a:pt x="0" y="5029201"/>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407374" y="5207657"/>
            <a:ext cx="11377264" cy="1533717"/>
          </a:xfrm>
          <a:prstGeom prst="rect">
            <a:avLst/>
          </a:prstGeom>
        </p:spPr>
        <p:txBody>
          <a:bodyPr lIns="274320" rIns="274320" anchor="ctr">
            <a:noAutofit/>
          </a:bodyPr>
          <a:lstStyle>
            <a:lvl1pPr algn="ctr">
              <a:defRPr sz="4800" b="1" cap="all" baseline="0">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584991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78135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ransition Slide 1">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4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16"/>
            <a:ext cx="8434459" cy="487313"/>
          </a:xfrm>
          <a:prstGeom prst="rect">
            <a:avLst/>
          </a:prstGeom>
        </p:spPr>
        <p:txBody>
          <a:bodyPr wrap="square" lIns="274320" rIns="0">
            <a:spAutoFit/>
          </a:bodyPr>
          <a:lstStyle>
            <a:lvl1pPr marL="0" indent="0" algn="l">
              <a:buNone/>
              <a:defRPr sz="28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9" name="Freeform: Shape 18"/>
          <p:cNvSpPr/>
          <p:nvPr userDrawn="1"/>
        </p:nvSpPr>
        <p:spPr>
          <a:xfrm flipV="1">
            <a:off x="7333864" y="3"/>
            <a:ext cx="4858143" cy="2684911"/>
          </a:xfrm>
          <a:custGeom>
            <a:avLst/>
            <a:gdLst>
              <a:gd name="connsiteX0" fmla="*/ 1229424 w 4858141"/>
              <a:gd name="connsiteY0" fmla="*/ 2684911 h 2684911"/>
              <a:gd name="connsiteX1" fmla="*/ 4858141 w 4858141"/>
              <a:gd name="connsiteY1" fmla="*/ 2684911 h 2684911"/>
              <a:gd name="connsiteX2" fmla="*/ 4858141 w 4858141"/>
              <a:gd name="connsiteY2" fmla="*/ 1794066 h 2684911"/>
              <a:gd name="connsiteX3" fmla="*/ 2452345 w 4858141"/>
              <a:gd name="connsiteY3" fmla="*/ 0 h 2684911"/>
              <a:gd name="connsiteX4" fmla="*/ 0 w 4858141"/>
              <a:gd name="connsiteY4" fmla="*/ 1773905 h 268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41" h="2684911">
                <a:moveTo>
                  <a:pt x="1229424" y="2684911"/>
                </a:moveTo>
                <a:lnTo>
                  <a:pt x="4858141" y="2684911"/>
                </a:lnTo>
                <a:lnTo>
                  <a:pt x="4858141" y="1794066"/>
                </a:lnTo>
                <a:lnTo>
                  <a:pt x="2452345" y="0"/>
                </a:lnTo>
                <a:lnTo>
                  <a:pt x="0" y="177390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 Placeholder 7"/>
          <p:cNvSpPr>
            <a:spLocks noGrp="1"/>
          </p:cNvSpPr>
          <p:nvPr>
            <p:ph type="body" sz="quarter" idx="14" hasCustomPrompt="1"/>
          </p:nvPr>
        </p:nvSpPr>
        <p:spPr>
          <a:xfrm>
            <a:off x="8000329" y="235008"/>
            <a:ext cx="3528393" cy="1643438"/>
          </a:xfrm>
          <a:prstGeom prst="rect">
            <a:avLst/>
          </a:prstGeom>
        </p:spPr>
        <p:txBody>
          <a:bodyPr anchor="ctr">
            <a:noAutofit/>
          </a:bodyPr>
          <a:lstStyle>
            <a:lvl1pPr marL="0" indent="0" algn="ctr">
              <a:buNone/>
              <a:defRPr sz="8800" cap="all" baseline="0">
                <a:solidFill>
                  <a:schemeClr val="accent3"/>
                </a:solidFill>
              </a:defRPr>
            </a:lvl1pPr>
          </a:lstStyle>
          <a:p>
            <a:pPr lvl="0"/>
            <a:r>
              <a:rPr lang="en-US"/>
              <a:t>#00</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13683491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ransition Slide 2">
    <p:spTree>
      <p:nvGrpSpPr>
        <p:cNvPr id="1" name=""/>
        <p:cNvGrpSpPr/>
        <p:nvPr/>
      </p:nvGrpSpPr>
      <p:grpSpPr>
        <a:xfrm>
          <a:off x="0" y="0"/>
          <a:ext cx="0" cy="0"/>
          <a:chOff x="0" y="0"/>
          <a:chExt cx="0" cy="0"/>
        </a:xfrm>
      </p:grpSpPr>
      <p:sp>
        <p:nvSpPr>
          <p:cNvPr id="37" name="Freeform: Shape 36"/>
          <p:cNvSpPr/>
          <p:nvPr userDrawn="1"/>
        </p:nvSpPr>
        <p:spPr>
          <a:xfrm>
            <a:off x="4064000" y="3200400"/>
            <a:ext cx="8128000" cy="36576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Picture Placeholder 35"/>
          <p:cNvSpPr>
            <a:spLocks noGrp="1"/>
          </p:cNvSpPr>
          <p:nvPr>
            <p:ph type="pic" sz="quarter" idx="13"/>
          </p:nvPr>
        </p:nvSpPr>
        <p:spPr>
          <a:xfrm>
            <a:off x="0" y="1371600"/>
            <a:ext cx="8129017"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8000 w 8129016"/>
              <a:gd name="connsiteY3" fmla="*/ 1828800 h 3657600"/>
              <a:gd name="connsiteX4" fmla="*/ 4064000 w 8129016"/>
              <a:gd name="connsiteY4" fmla="*/ 1828800 h 3657600"/>
              <a:gd name="connsiteX5" fmla="*/ 4064000 w 8129016"/>
              <a:gd name="connsiteY5" fmla="*/ 3657600 h 3657600"/>
              <a:gd name="connsiteX6" fmla="*/ 0 w 8129016"/>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016" h="3657600">
                <a:moveTo>
                  <a:pt x="0" y="0"/>
                </a:moveTo>
                <a:lnTo>
                  <a:pt x="8129016" y="0"/>
                </a:lnTo>
                <a:lnTo>
                  <a:pt x="8129016" y="1828800"/>
                </a:lnTo>
                <a:lnTo>
                  <a:pt x="8128000" y="1828800"/>
                </a:lnTo>
                <a:lnTo>
                  <a:pt x="4064000" y="18288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9" name="Rectangle 8"/>
          <p:cNvSpPr/>
          <p:nvPr userDrawn="1"/>
        </p:nvSpPr>
        <p:spPr>
          <a:xfrm>
            <a:off x="8128000" y="1371600"/>
            <a:ext cx="40640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4064000" y="3975732"/>
            <a:ext cx="8128000" cy="1067644"/>
          </a:xfrm>
          <a:prstGeom prst="rect">
            <a:avLst/>
          </a:prstGeom>
        </p:spPr>
        <p:txBody>
          <a:bodyPr lIns="274320" rIns="274320" anchor="b">
            <a:noAutofit/>
          </a:bodyPr>
          <a:lstStyle>
            <a:lvl1pPr algn="ctr">
              <a:defRPr sz="4400" b="1" cap="all" baseline="0">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r">
              <a:defRPr>
                <a:solidFill>
                  <a:schemeClr val="accent1">
                    <a:lumMod val="75000"/>
                  </a:schemeClr>
                </a:solidFill>
              </a:defRPr>
            </a:lvl1pPr>
          </a:lstStyle>
          <a:p>
            <a:r>
              <a:rPr lang="en-US"/>
              <a:t>Your Date Here</a:t>
            </a:r>
          </a:p>
        </p:txBody>
      </p:sp>
      <p:sp>
        <p:nvSpPr>
          <p:cNvPr id="5" name="Footer Placeholder 4"/>
          <p:cNvSpPr>
            <a:spLocks noGrp="1"/>
          </p:cNvSpPr>
          <p:nvPr>
            <p:ph type="ftr" sz="quarter" idx="11"/>
          </p:nvPr>
        </p:nvSpPr>
        <p:spPr>
          <a:xfrm>
            <a:off x="0" y="6356357"/>
            <a:ext cx="4064000" cy="365125"/>
          </a:xfrm>
          <a:prstGeom prst="rect">
            <a:avLst/>
          </a:prstGeom>
        </p:spPr>
        <p:txBody>
          <a:bodyPr/>
          <a:lstStyle>
            <a:lvl1pPr>
              <a:defRPr cap="none" baseline="0">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4064000" y="6356357"/>
            <a:ext cx="4064000" cy="365125"/>
          </a:xfrm>
          <a:prstGeom prst="rect">
            <a:avLst/>
          </a:prstGeom>
        </p:spPr>
        <p:txBody>
          <a:bodyPr/>
          <a:lstStyle>
            <a:lvl1pPr algn="ctr">
              <a:defRPr>
                <a:solidFill>
                  <a:schemeClr val="accent1">
                    <a:lumMod val="75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4064000" y="5296053"/>
            <a:ext cx="8128000" cy="487313"/>
          </a:xfrm>
          <a:prstGeom prst="rect">
            <a:avLst/>
          </a:prstGeom>
        </p:spPr>
        <p:txBody>
          <a:bodyPr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4" hasCustomPrompt="1"/>
          </p:nvPr>
        </p:nvSpPr>
        <p:spPr>
          <a:xfrm>
            <a:off x="8396317" y="1673736"/>
            <a:ext cx="3528393" cy="1223963"/>
          </a:xfrm>
          <a:prstGeom prst="rect">
            <a:avLst/>
          </a:prstGeom>
        </p:spPr>
        <p:txBody>
          <a:bodyPr anchor="ctr">
            <a:noAutofit/>
          </a:bodyPr>
          <a:lstStyle>
            <a:lvl1pPr marL="0" indent="0" algn="ctr">
              <a:buNone/>
              <a:defRPr sz="8800" cap="all" baseline="0">
                <a:solidFill>
                  <a:schemeClr val="bg1">
                    <a:lumMod val="95000"/>
                  </a:schemeClr>
                </a:solidFill>
              </a:defRPr>
            </a:lvl1pPr>
          </a:lstStyle>
          <a:p>
            <a:pPr lvl="0"/>
            <a:r>
              <a:rPr lang="en-US"/>
              <a:t>#00</a:t>
            </a:r>
          </a:p>
        </p:txBody>
      </p:sp>
    </p:spTree>
    <p:extLst>
      <p:ext uri="{BB962C8B-B14F-4D97-AF65-F5344CB8AC3E}">
        <p14:creationId xmlns:p14="http://schemas.microsoft.com/office/powerpoint/2010/main" val="38184616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ransition Slide 3">
    <p:spTree>
      <p:nvGrpSpPr>
        <p:cNvPr id="1" name=""/>
        <p:cNvGrpSpPr/>
        <p:nvPr/>
      </p:nvGrpSpPr>
      <p:grpSpPr>
        <a:xfrm>
          <a:off x="0" y="0"/>
          <a:ext cx="0" cy="0"/>
          <a:chOff x="0" y="0"/>
          <a:chExt cx="0" cy="0"/>
        </a:xfrm>
      </p:grpSpPr>
      <p:sp>
        <p:nvSpPr>
          <p:cNvPr id="10" name="Picture Placeholder 9"/>
          <p:cNvSpPr>
            <a:spLocks noGrp="1"/>
          </p:cNvSpPr>
          <p:nvPr>
            <p:ph type="pic" sz="quarter" idx="15"/>
          </p:nvPr>
        </p:nvSpPr>
        <p:spPr>
          <a:xfrm>
            <a:off x="0" y="0"/>
            <a:ext cx="12192000" cy="6858000"/>
          </a:xfrm>
          <a:prstGeom prst="rect">
            <a:avLst/>
          </a:prstGeom>
        </p:spPr>
        <p:txBody>
          <a:bodyPr/>
          <a:lstStyle/>
          <a:p>
            <a:endParaRPr lang="en-US"/>
          </a:p>
        </p:txBody>
      </p:sp>
      <p:sp>
        <p:nvSpPr>
          <p:cNvPr id="2" name="Title 1"/>
          <p:cNvSpPr>
            <a:spLocks noGrp="1"/>
          </p:cNvSpPr>
          <p:nvPr>
            <p:ph type="ctrTitle"/>
          </p:nvPr>
        </p:nvSpPr>
        <p:spPr>
          <a:xfrm>
            <a:off x="2032000" y="4397394"/>
            <a:ext cx="8128000" cy="1067644"/>
          </a:xfrm>
          <a:prstGeom prst="rect">
            <a:avLst/>
          </a:prstGeom>
        </p:spPr>
        <p:txBody>
          <a:bodyPr lIns="274320" rIns="274320" anchor="b">
            <a:noAutofit/>
          </a:bodyPr>
          <a:lstStyle>
            <a:lvl1pPr algn="ctr">
              <a:defRPr sz="4400"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r">
              <a:defRPr>
                <a:solidFill>
                  <a:schemeClr val="bg2">
                    <a:lumMod val="90000"/>
                  </a:schemeClr>
                </a:solidFill>
              </a:defRPr>
            </a:lvl1pPr>
          </a:lstStyle>
          <a:p>
            <a:r>
              <a:rPr lang="en-US"/>
              <a:t>Your Date Here</a:t>
            </a:r>
          </a:p>
        </p:txBody>
      </p:sp>
      <p:sp>
        <p:nvSpPr>
          <p:cNvPr id="5" name="Footer Placeholder 4"/>
          <p:cNvSpPr>
            <a:spLocks noGrp="1"/>
          </p:cNvSpPr>
          <p:nvPr>
            <p:ph type="ftr" sz="quarter" idx="11"/>
          </p:nvPr>
        </p:nvSpPr>
        <p:spPr>
          <a:xfrm>
            <a:off x="4064000" y="6356357"/>
            <a:ext cx="4064000" cy="365125"/>
          </a:xfrm>
          <a:prstGeom prst="rect">
            <a:avLst/>
          </a:prstGeom>
        </p:spPr>
        <p:txBody>
          <a:bodyPr/>
          <a:lstStyle>
            <a:lvl1pPr>
              <a:defRPr cap="none" baseline="0">
                <a:solidFill>
                  <a:schemeClr val="bg2">
                    <a:lumMod val="90000"/>
                  </a:schemeClr>
                </a:solidFill>
              </a:defRPr>
            </a:lvl1pPr>
          </a:lstStyle>
          <a:p>
            <a:r>
              <a:rPr lang="en-US"/>
              <a:t>Your Footer Here</a:t>
            </a:r>
          </a:p>
        </p:txBody>
      </p:sp>
      <p:sp>
        <p:nvSpPr>
          <p:cNvPr id="6" name="Slide Number Placeholder 5"/>
          <p:cNvSpPr>
            <a:spLocks noGrp="1"/>
          </p:cNvSpPr>
          <p:nvPr>
            <p:ph type="sldNum" sz="quarter" idx="12"/>
          </p:nvPr>
        </p:nvSpPr>
        <p:spPr>
          <a:xfrm>
            <a:off x="0" y="6356357"/>
            <a:ext cx="4064000" cy="365125"/>
          </a:xfrm>
          <a:prstGeom prst="rect">
            <a:avLst/>
          </a:prstGeom>
        </p:spPr>
        <p:txBody>
          <a:bodyPr vert="horz" lIns="91440" tIns="45720" rIns="91440" bIns="45720" rtlCol="0" anchor="ctr"/>
          <a:lstStyle>
            <a:lvl1pPr algn="l">
              <a:defRPr lang="en-US" cap="none" baseline="0" smtClean="0">
                <a:solidFill>
                  <a:schemeClr val="bg2">
                    <a:lumMod val="90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2032000" y="5717717"/>
            <a:ext cx="8128000" cy="487313"/>
          </a:xfrm>
          <a:prstGeom prst="rect">
            <a:avLst/>
          </a:prstGeom>
        </p:spPr>
        <p:txBody>
          <a:bodyPr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4" hasCustomPrompt="1"/>
          </p:nvPr>
        </p:nvSpPr>
        <p:spPr>
          <a:xfrm>
            <a:off x="4331810" y="3345075"/>
            <a:ext cx="3528393" cy="1223963"/>
          </a:xfrm>
          <a:prstGeom prst="rect">
            <a:avLst/>
          </a:prstGeom>
        </p:spPr>
        <p:txBody>
          <a:bodyPr anchor="ctr">
            <a:noAutofit/>
          </a:bodyPr>
          <a:lstStyle>
            <a:lvl1pPr marL="0" indent="0" algn="ctr">
              <a:buNone/>
              <a:defRPr sz="8800" cap="all" baseline="0">
                <a:solidFill>
                  <a:schemeClr val="bg1">
                    <a:lumMod val="95000"/>
                  </a:schemeClr>
                </a:solidFill>
              </a:defRPr>
            </a:lvl1pPr>
          </a:lstStyle>
          <a:p>
            <a:pPr lvl="0"/>
            <a:r>
              <a:rPr lang="en-US"/>
              <a:t>#00</a:t>
            </a:r>
          </a:p>
        </p:txBody>
      </p:sp>
    </p:spTree>
    <p:extLst>
      <p:ext uri="{BB962C8B-B14F-4D97-AF65-F5344CB8AC3E}">
        <p14:creationId xmlns:p14="http://schemas.microsoft.com/office/powerpoint/2010/main" val="32004738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ransition Slide 4">
    <p:bg>
      <p:bgPr>
        <a:solidFill>
          <a:schemeClr val="tx2"/>
        </a:solidFill>
        <a:effectLst/>
      </p:bgPr>
    </p:bg>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16"/>
            <a:ext cx="8434459" cy="487313"/>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9" name="Freeform: Shape 18"/>
          <p:cNvSpPr/>
          <p:nvPr userDrawn="1"/>
        </p:nvSpPr>
        <p:spPr>
          <a:xfrm flipV="1">
            <a:off x="7333864" y="3"/>
            <a:ext cx="4858143" cy="2684911"/>
          </a:xfrm>
          <a:custGeom>
            <a:avLst/>
            <a:gdLst>
              <a:gd name="connsiteX0" fmla="*/ 1229424 w 4858141"/>
              <a:gd name="connsiteY0" fmla="*/ 2684911 h 2684911"/>
              <a:gd name="connsiteX1" fmla="*/ 4858141 w 4858141"/>
              <a:gd name="connsiteY1" fmla="*/ 2684911 h 2684911"/>
              <a:gd name="connsiteX2" fmla="*/ 4858141 w 4858141"/>
              <a:gd name="connsiteY2" fmla="*/ 1794066 h 2684911"/>
              <a:gd name="connsiteX3" fmla="*/ 2452345 w 4858141"/>
              <a:gd name="connsiteY3" fmla="*/ 0 h 2684911"/>
              <a:gd name="connsiteX4" fmla="*/ 0 w 4858141"/>
              <a:gd name="connsiteY4" fmla="*/ 1773905 h 268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41" h="2684911">
                <a:moveTo>
                  <a:pt x="1229424" y="2684911"/>
                </a:moveTo>
                <a:lnTo>
                  <a:pt x="4858141" y="2684911"/>
                </a:lnTo>
                <a:lnTo>
                  <a:pt x="4858141" y="1794066"/>
                </a:lnTo>
                <a:lnTo>
                  <a:pt x="2452345" y="0"/>
                </a:lnTo>
                <a:lnTo>
                  <a:pt x="0" y="17739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 Placeholder 7"/>
          <p:cNvSpPr>
            <a:spLocks noGrp="1"/>
          </p:cNvSpPr>
          <p:nvPr>
            <p:ph type="body" sz="quarter" idx="14" hasCustomPrompt="1"/>
          </p:nvPr>
        </p:nvSpPr>
        <p:spPr>
          <a:xfrm>
            <a:off x="8000329" y="235008"/>
            <a:ext cx="3528393" cy="1643438"/>
          </a:xfrm>
          <a:prstGeom prst="rect">
            <a:avLst/>
          </a:prstGeom>
        </p:spPr>
        <p:txBody>
          <a:bodyPr anchor="ctr">
            <a:noAutofit/>
          </a:bodyPr>
          <a:lstStyle>
            <a:lvl1pPr marL="0" indent="0" algn="ctr">
              <a:buNone/>
              <a:defRPr sz="8800" cap="all" baseline="0">
                <a:solidFill>
                  <a:schemeClr val="tx2"/>
                </a:solidFill>
              </a:defRPr>
            </a:lvl1pPr>
          </a:lstStyle>
          <a:p>
            <a:pPr lvl="0"/>
            <a:r>
              <a:rPr lang="en-US"/>
              <a:t>#00</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2612550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ransition Slide 5">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6"/>
            <a:ext cx="9865097" cy="487313"/>
          </a:xfrm>
          <a:prstGeom prst="rect">
            <a:avLst/>
          </a:prstGeom>
        </p:spPr>
        <p:txBody>
          <a:bodyPr wrap="square"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8631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1">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4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20"/>
            <a:ext cx="8434459" cy="487313"/>
          </a:xfrm>
          <a:prstGeom prst="rect">
            <a:avLst/>
          </a:prstGeom>
        </p:spPr>
        <p:txBody>
          <a:bodyPr wrap="square" lIns="274320" rIns="0">
            <a:spAutoFit/>
          </a:bodyPr>
          <a:lstStyle>
            <a:lvl1pPr marL="0" indent="0" algn="l">
              <a:buNone/>
              <a:defRPr sz="28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9" name="Freeform: Shape 18"/>
          <p:cNvSpPr/>
          <p:nvPr userDrawn="1"/>
        </p:nvSpPr>
        <p:spPr>
          <a:xfrm flipV="1">
            <a:off x="7333864" y="3"/>
            <a:ext cx="4858143" cy="2684911"/>
          </a:xfrm>
          <a:custGeom>
            <a:avLst/>
            <a:gdLst>
              <a:gd name="connsiteX0" fmla="*/ 1229424 w 4858141"/>
              <a:gd name="connsiteY0" fmla="*/ 2684911 h 2684911"/>
              <a:gd name="connsiteX1" fmla="*/ 4858141 w 4858141"/>
              <a:gd name="connsiteY1" fmla="*/ 2684911 h 2684911"/>
              <a:gd name="connsiteX2" fmla="*/ 4858141 w 4858141"/>
              <a:gd name="connsiteY2" fmla="*/ 1794066 h 2684911"/>
              <a:gd name="connsiteX3" fmla="*/ 2452345 w 4858141"/>
              <a:gd name="connsiteY3" fmla="*/ 0 h 2684911"/>
              <a:gd name="connsiteX4" fmla="*/ 0 w 4858141"/>
              <a:gd name="connsiteY4" fmla="*/ 1773905 h 268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41" h="2684911">
                <a:moveTo>
                  <a:pt x="1229424" y="2684911"/>
                </a:moveTo>
                <a:lnTo>
                  <a:pt x="4858141" y="2684911"/>
                </a:lnTo>
                <a:lnTo>
                  <a:pt x="4858141" y="1794066"/>
                </a:lnTo>
                <a:lnTo>
                  <a:pt x="2452345" y="0"/>
                </a:lnTo>
                <a:lnTo>
                  <a:pt x="0" y="177390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 Placeholder 7"/>
          <p:cNvSpPr>
            <a:spLocks noGrp="1"/>
          </p:cNvSpPr>
          <p:nvPr>
            <p:ph type="body" sz="quarter" idx="14" hasCustomPrompt="1"/>
          </p:nvPr>
        </p:nvSpPr>
        <p:spPr>
          <a:xfrm>
            <a:off x="8000329" y="235008"/>
            <a:ext cx="3528393" cy="1643438"/>
          </a:xfrm>
          <a:prstGeom prst="rect">
            <a:avLst/>
          </a:prstGeom>
        </p:spPr>
        <p:txBody>
          <a:bodyPr anchor="ctr">
            <a:noAutofit/>
          </a:bodyPr>
          <a:lstStyle>
            <a:lvl1pPr marL="0" indent="0" algn="ctr">
              <a:buNone/>
              <a:defRPr sz="8800" cap="all" baseline="0">
                <a:solidFill>
                  <a:schemeClr val="accent3"/>
                </a:solidFill>
              </a:defRPr>
            </a:lvl1pPr>
          </a:lstStyle>
          <a:p>
            <a:pPr lvl="0"/>
            <a:r>
              <a:rPr lang="en-US"/>
              <a:t>#00</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13683491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ransition Slide 6">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6"/>
            <a:ext cx="9865097" cy="487313"/>
          </a:xfrm>
          <a:prstGeom prst="rect">
            <a:avLst/>
          </a:prstGeom>
        </p:spPr>
        <p:txBody>
          <a:bodyPr wrap="square"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22796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ransition Slide 7">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6"/>
            <a:ext cx="9865097" cy="487313"/>
          </a:xfrm>
          <a:prstGeom prst="rect">
            <a:avLst/>
          </a:prstGeom>
        </p:spPr>
        <p:txBody>
          <a:bodyPr wrap="square" lIns="274320" rIns="274320">
            <a:spAutoFit/>
          </a:bodyPr>
          <a:lstStyle>
            <a:lvl1pPr marL="0" indent="0" algn="ctr">
              <a:buNone/>
              <a:defRPr sz="2800">
                <a:solidFill>
                  <a:schemeClr val="accent4">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0445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ransition Slide 8">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6"/>
            <a:ext cx="9865097" cy="487313"/>
          </a:xfrm>
          <a:prstGeom prst="rect">
            <a:avLst/>
          </a:prstGeom>
        </p:spPr>
        <p:txBody>
          <a:bodyPr wrap="square" lIns="274320" rIns="274320">
            <a:spAutoFit/>
          </a:bodyPr>
          <a:lstStyle>
            <a:lvl1pPr marL="0" indent="0" algn="ctr">
              <a:buNone/>
              <a:defRPr sz="2800">
                <a:solidFill>
                  <a:schemeClr val="accent4">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20835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ransition Slide 9">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6"/>
            <a:ext cx="9865097" cy="487313"/>
          </a:xfrm>
          <a:prstGeom prst="rect">
            <a:avLst/>
          </a:prstGeom>
        </p:spPr>
        <p:txBody>
          <a:bodyPr wrap="square" lIns="274320" rIns="274320">
            <a:spAutoFit/>
          </a:bodyPr>
          <a:lstStyle>
            <a:lvl1pPr marL="0" indent="0" algn="ctr">
              <a:buNone/>
              <a:defRPr sz="2800">
                <a:solidFill>
                  <a:schemeClr val="accent3">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05782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ransition Slide 10">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6"/>
            <a:ext cx="9865097" cy="487313"/>
          </a:xfrm>
          <a:prstGeom prst="rect">
            <a:avLst/>
          </a:prstGeom>
        </p:spPr>
        <p:txBody>
          <a:bodyPr wrap="square" lIns="274320" rIns="274320">
            <a:spAutoFit/>
          </a:bodyPr>
          <a:lstStyle>
            <a:lvl1pPr marL="0" indent="0" algn="ctr">
              <a:buNone/>
              <a:defRPr sz="2800">
                <a:solidFill>
                  <a:schemeClr val="accent3">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79012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ransition Slide 11">
    <p:bg>
      <p:bgPr>
        <a:solidFill>
          <a:schemeClr val="tx2"/>
        </a:solidFill>
        <a:effectLst/>
      </p:bgPr>
    </p:bg>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16"/>
            <a:ext cx="8434459" cy="487313"/>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7381313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Full Picture">
    <p:spTree>
      <p:nvGrpSpPr>
        <p:cNvPr id="1" name=""/>
        <p:cNvGrpSpPr/>
        <p:nvPr/>
      </p:nvGrpSpPr>
      <p:grpSpPr>
        <a:xfrm>
          <a:off x="0" y="0"/>
          <a:ext cx="0" cy="0"/>
          <a:chOff x="0" y="0"/>
          <a:chExt cx="0" cy="0"/>
        </a:xfrm>
      </p:grpSpPr>
      <p:sp>
        <p:nvSpPr>
          <p:cNvPr id="24" name="Picture Placeholder 23"/>
          <p:cNvSpPr>
            <a:spLocks noGrp="1"/>
          </p:cNvSpPr>
          <p:nvPr>
            <p:ph type="pic" sz="quarter" idx="13"/>
          </p:nvPr>
        </p:nvSpPr>
        <p:spPr>
          <a:xfrm>
            <a:off x="8" y="-1"/>
            <a:ext cx="12191999" cy="6858003"/>
          </a:xfrm>
          <a:custGeom>
            <a:avLst/>
            <a:gdLst>
              <a:gd name="connsiteX0" fmla="*/ 3629041 w 12191999"/>
              <a:gd name="connsiteY0" fmla="*/ 5213254 h 6858003"/>
              <a:gd name="connsiteX1" fmla="*/ 5902830 w 12191999"/>
              <a:gd name="connsiteY1" fmla="*/ 6858001 h 6858003"/>
              <a:gd name="connsiteX2" fmla="*/ 1423476 w 12191999"/>
              <a:gd name="connsiteY2" fmla="*/ 6858001 h 6858003"/>
              <a:gd name="connsiteX3" fmla="*/ 0 w 12191999"/>
              <a:gd name="connsiteY3" fmla="*/ 2588188 h 6858003"/>
              <a:gd name="connsiteX4" fmla="*/ 3295170 w 12191999"/>
              <a:gd name="connsiteY4" fmla="*/ 4971750 h 6858003"/>
              <a:gd name="connsiteX5" fmla="*/ 765751 w 12191999"/>
              <a:gd name="connsiteY5" fmla="*/ 6858003 h 6858003"/>
              <a:gd name="connsiteX6" fmla="*/ 0 w 12191999"/>
              <a:gd name="connsiteY6" fmla="*/ 6858003 h 6858003"/>
              <a:gd name="connsiteX7" fmla="*/ 0 w 12191999"/>
              <a:gd name="connsiteY7" fmla="*/ 1 h 6858003"/>
              <a:gd name="connsiteX8" fmla="*/ 9962165 w 12191999"/>
              <a:gd name="connsiteY8" fmla="*/ 1 h 6858003"/>
              <a:gd name="connsiteX9" fmla="*/ 3628293 w 12191999"/>
              <a:gd name="connsiteY9" fmla="*/ 4723332 h 6858003"/>
              <a:gd name="connsiteX10" fmla="*/ 0 w 12191999"/>
              <a:gd name="connsiteY10" fmla="*/ 2098807 h 6858003"/>
              <a:gd name="connsiteX11" fmla="*/ 10628317 w 12191999"/>
              <a:gd name="connsiteY11" fmla="*/ 0 h 6858003"/>
              <a:gd name="connsiteX12" fmla="*/ 12191999 w 12191999"/>
              <a:gd name="connsiteY12" fmla="*/ 0 h 6858003"/>
              <a:gd name="connsiteX13" fmla="*/ 12191999 w 12191999"/>
              <a:gd name="connsiteY13" fmla="*/ 6858002 h 6858003"/>
              <a:gd name="connsiteX14" fmla="*/ 6601008 w 12191999"/>
              <a:gd name="connsiteY14" fmla="*/ 6858002 h 6858003"/>
              <a:gd name="connsiteX15" fmla="*/ 3959920 w 12191999"/>
              <a:gd name="connsiteY15" fmla="*/ 4953147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6858003">
                <a:moveTo>
                  <a:pt x="3629041" y="5213254"/>
                </a:moveTo>
                <a:lnTo>
                  <a:pt x="5902830" y="6858001"/>
                </a:lnTo>
                <a:lnTo>
                  <a:pt x="1423476" y="6858001"/>
                </a:lnTo>
                <a:close/>
                <a:moveTo>
                  <a:pt x="0" y="2588188"/>
                </a:moveTo>
                <a:lnTo>
                  <a:pt x="3295170" y="4971750"/>
                </a:lnTo>
                <a:lnTo>
                  <a:pt x="765751" y="6858003"/>
                </a:lnTo>
                <a:lnTo>
                  <a:pt x="0" y="6858003"/>
                </a:lnTo>
                <a:close/>
                <a:moveTo>
                  <a:pt x="0" y="1"/>
                </a:moveTo>
                <a:lnTo>
                  <a:pt x="9962165" y="1"/>
                </a:lnTo>
                <a:lnTo>
                  <a:pt x="3628293" y="4723332"/>
                </a:lnTo>
                <a:lnTo>
                  <a:pt x="0" y="2098807"/>
                </a:lnTo>
                <a:close/>
                <a:moveTo>
                  <a:pt x="10628317" y="0"/>
                </a:moveTo>
                <a:lnTo>
                  <a:pt x="12191999" y="0"/>
                </a:lnTo>
                <a:lnTo>
                  <a:pt x="12191999" y="6858002"/>
                </a:lnTo>
                <a:lnTo>
                  <a:pt x="6601008" y="6858002"/>
                </a:lnTo>
                <a:lnTo>
                  <a:pt x="3959920" y="4953147"/>
                </a:lnTo>
                <a:close/>
              </a:path>
            </a:pathLst>
          </a:custGeom>
        </p:spPr>
        <p:txBody>
          <a:bodyPr wrap="square">
            <a:noAutofit/>
          </a:bodyPr>
          <a:lstStyle/>
          <a:p>
            <a:endParaRPr lang="en-US"/>
          </a:p>
        </p:txBody>
      </p:sp>
      <p:sp>
        <p:nvSpPr>
          <p:cNvPr id="25" name="Title 1"/>
          <p:cNvSpPr>
            <a:spLocks noGrp="1"/>
          </p:cNvSpPr>
          <p:nvPr>
            <p:ph type="ctrTitle"/>
          </p:nvPr>
        </p:nvSpPr>
        <p:spPr>
          <a:xfrm>
            <a:off x="5879979" y="4851128"/>
            <a:ext cx="5842171"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26" name="Subtitle 2"/>
          <p:cNvSpPr>
            <a:spLocks noGrp="1"/>
          </p:cNvSpPr>
          <p:nvPr>
            <p:ph type="subTitle" idx="1"/>
          </p:nvPr>
        </p:nvSpPr>
        <p:spPr>
          <a:xfrm>
            <a:off x="5879979" y="5949287"/>
            <a:ext cx="5842171" cy="480131"/>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29140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ig - Dark">
    <p:bg>
      <p:bgPr>
        <a:solidFill>
          <a:schemeClr val="tx2"/>
        </a:solidFill>
        <a:effectLst/>
      </p:bgPr>
    </p:bg>
    <p:spTree>
      <p:nvGrpSpPr>
        <p:cNvPr id="1" name=""/>
        <p:cNvGrpSpPr/>
        <p:nvPr/>
      </p:nvGrpSpPr>
      <p:grpSpPr>
        <a:xfrm>
          <a:off x="0" y="0"/>
          <a:ext cx="0" cy="0"/>
          <a:chOff x="0" y="0"/>
          <a:chExt cx="0" cy="0"/>
        </a:xfrm>
      </p:grpSpPr>
      <p:sp>
        <p:nvSpPr>
          <p:cNvPr id="12" name="Freeform: Shape 11"/>
          <p:cNvSpPr/>
          <p:nvPr userDrawn="1"/>
        </p:nvSpPr>
        <p:spPr>
          <a:xfrm>
            <a:off x="7" y="8"/>
            <a:ext cx="9962167" cy="4723331"/>
          </a:xfrm>
          <a:custGeom>
            <a:avLst/>
            <a:gdLst>
              <a:gd name="connsiteX0" fmla="*/ 0 w 9962166"/>
              <a:gd name="connsiteY0" fmla="*/ 0 h 4723331"/>
              <a:gd name="connsiteX1" fmla="*/ 9962166 w 9962166"/>
              <a:gd name="connsiteY1" fmla="*/ 0 h 4723331"/>
              <a:gd name="connsiteX2" fmla="*/ 3628293 w 9962166"/>
              <a:gd name="connsiteY2" fmla="*/ 4723331 h 4723331"/>
              <a:gd name="connsiteX3" fmla="*/ 0 w 9962166"/>
              <a:gd name="connsiteY3" fmla="*/ 2098805 h 4723331"/>
            </a:gdLst>
            <a:ahLst/>
            <a:cxnLst>
              <a:cxn ang="0">
                <a:pos x="connsiteX0" y="connsiteY0"/>
              </a:cxn>
              <a:cxn ang="0">
                <a:pos x="connsiteX1" y="connsiteY1"/>
              </a:cxn>
              <a:cxn ang="0">
                <a:pos x="connsiteX2" y="connsiteY2"/>
              </a:cxn>
              <a:cxn ang="0">
                <a:pos x="connsiteX3" y="connsiteY3"/>
              </a:cxn>
            </a:cxnLst>
            <a:rect l="l" t="t" r="r" b="b"/>
            <a:pathLst>
              <a:path w="9962166" h="4723331">
                <a:moveTo>
                  <a:pt x="0" y="0"/>
                </a:moveTo>
                <a:lnTo>
                  <a:pt x="9962166" y="0"/>
                </a:lnTo>
                <a:lnTo>
                  <a:pt x="3628293" y="4723331"/>
                </a:lnTo>
                <a:lnTo>
                  <a:pt x="0" y="2098805"/>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Freeform: Shape 12"/>
          <p:cNvSpPr/>
          <p:nvPr userDrawn="1"/>
        </p:nvSpPr>
        <p:spPr>
          <a:xfrm rot="5400000">
            <a:off x="-487314" y="3075514"/>
            <a:ext cx="4269815" cy="3295169"/>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Lst>
            <a:ahLst/>
            <a:cxnLst>
              <a:cxn ang="0">
                <a:pos x="connsiteX0" y="connsiteY0"/>
              </a:cxn>
              <a:cxn ang="0">
                <a:pos x="connsiteX1" y="connsiteY1"/>
              </a:cxn>
              <a:cxn ang="0">
                <a:pos x="connsiteX2" y="connsiteY2"/>
              </a:cxn>
              <a:cxn ang="0">
                <a:pos x="connsiteX3" y="connsiteY3"/>
              </a:cxn>
            </a:cxnLst>
            <a:rect l="l" t="t" r="r" b="b"/>
            <a:pathLst>
              <a:path w="4269815" h="3295170">
                <a:moveTo>
                  <a:pt x="0" y="3295170"/>
                </a:moveTo>
                <a:lnTo>
                  <a:pt x="2383562" y="0"/>
                </a:lnTo>
                <a:lnTo>
                  <a:pt x="4269815" y="2529419"/>
                </a:lnTo>
                <a:lnTo>
                  <a:pt x="4269815" y="3295170"/>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Freeform: Shape 14"/>
          <p:cNvSpPr/>
          <p:nvPr userDrawn="1"/>
        </p:nvSpPr>
        <p:spPr>
          <a:xfrm rot="10800000" flipV="1">
            <a:off x="1423479" y="5213257"/>
            <a:ext cx="4479355" cy="1644747"/>
          </a:xfrm>
          <a:custGeom>
            <a:avLst/>
            <a:gdLst>
              <a:gd name="connsiteX0" fmla="*/ 2273790 w 4479354"/>
              <a:gd name="connsiteY0" fmla="*/ 0 h 1644747"/>
              <a:gd name="connsiteX1" fmla="*/ 0 w 4479354"/>
              <a:gd name="connsiteY1" fmla="*/ 1644747 h 1644747"/>
              <a:gd name="connsiteX2" fmla="*/ 4479354 w 4479354"/>
              <a:gd name="connsiteY2" fmla="*/ 1644747 h 1644747"/>
            </a:gdLst>
            <a:ahLst/>
            <a:cxnLst>
              <a:cxn ang="0">
                <a:pos x="connsiteX0" y="connsiteY0"/>
              </a:cxn>
              <a:cxn ang="0">
                <a:pos x="connsiteX1" y="connsiteY1"/>
              </a:cxn>
              <a:cxn ang="0">
                <a:pos x="connsiteX2" y="connsiteY2"/>
              </a:cxn>
            </a:cxnLst>
            <a:rect l="l" t="t" r="r" b="b"/>
            <a:pathLst>
              <a:path w="4479354" h="1644747">
                <a:moveTo>
                  <a:pt x="2273790" y="0"/>
                </a:moveTo>
                <a:lnTo>
                  <a:pt x="0" y="1644747"/>
                </a:lnTo>
                <a:lnTo>
                  <a:pt x="4479354" y="1644747"/>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a:xfrm>
            <a:off x="2511533" y="2586"/>
            <a:ext cx="7168949" cy="5244513"/>
          </a:xfrm>
          <a:prstGeom prst="rect">
            <a:avLst/>
          </a:prstGeom>
          <a:noFill/>
        </p:spPr>
        <p:txBody>
          <a:bodyPr vert="horz" wrap="none" lIns="91440" tIns="45720" rIns="91440" bIns="45720" rtlCol="0" anchor="ctr">
            <a:spAutoFit/>
          </a:bodyPr>
          <a:lstStyle>
            <a:lvl1pPr>
              <a:defRPr lang="en-US" sz="37200" b="1">
                <a:solidFill>
                  <a:schemeClr val="bg1"/>
                </a:solidFill>
                <a:latin typeface="+mn-lt"/>
                <a:ea typeface="+mn-ea"/>
                <a:cs typeface="+mn-cs"/>
              </a:defRPr>
            </a:lvl1pPr>
          </a:lstStyle>
          <a:p>
            <a:pPr marL="0" lvl="0" algn="ctr" defTabSz="914354"/>
            <a:r>
              <a:rPr lang="en-US"/>
              <a:t>BIG</a:t>
            </a:r>
          </a:p>
        </p:txBody>
      </p:sp>
      <p:sp>
        <p:nvSpPr>
          <p:cNvPr id="10" name="Text Placeholder 2"/>
          <p:cNvSpPr>
            <a:spLocks noGrp="1"/>
          </p:cNvSpPr>
          <p:nvPr>
            <p:ph type="body" idx="1"/>
          </p:nvPr>
        </p:nvSpPr>
        <p:spPr>
          <a:xfrm>
            <a:off x="2809879" y="5565922"/>
            <a:ext cx="6572251" cy="790428"/>
          </a:xfrm>
          <a:prstGeom prst="rect">
            <a:avLst/>
          </a:prstGeo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4"/>
          <p:cNvSpPr>
            <a:spLocks noGrp="1"/>
          </p:cNvSpPr>
          <p:nvPr>
            <p:ph type="body" sz="quarter" idx="13" hasCustomPrompt="1"/>
          </p:nvPr>
        </p:nvSpPr>
        <p:spPr>
          <a:xfrm>
            <a:off x="4032251" y="4381100"/>
            <a:ext cx="4127500" cy="977900"/>
          </a:xfrm>
          <a:prstGeom prst="rect">
            <a:avLst/>
          </a:prstGeom>
        </p:spPr>
        <p:txBody>
          <a:bodyPr>
            <a:noAutofit/>
          </a:bodyPr>
          <a:lstStyle>
            <a:lvl1pPr marL="0" indent="0" algn="ctr">
              <a:buNone/>
              <a:defRPr sz="5400" b="1">
                <a:solidFill>
                  <a:schemeClr val="accent1"/>
                </a:solidFill>
              </a:defRPr>
            </a:lvl1pPr>
            <a:lvl2pPr marL="457200" indent="0" algn="ctr">
              <a:buNone/>
              <a:defRPr sz="4800" b="1">
                <a:solidFill>
                  <a:schemeClr val="accent3"/>
                </a:solidFill>
              </a:defRPr>
            </a:lvl2pPr>
            <a:lvl3pPr marL="914400" indent="0" algn="ctr">
              <a:buNone/>
              <a:defRPr sz="4400" b="1">
                <a:solidFill>
                  <a:schemeClr val="accent3"/>
                </a:solidFill>
              </a:defRPr>
            </a:lvl3pPr>
            <a:lvl4pPr marL="1371600" indent="0" algn="ctr">
              <a:buNone/>
              <a:defRPr sz="4000" b="1">
                <a:solidFill>
                  <a:schemeClr val="accent3"/>
                </a:solidFill>
              </a:defRPr>
            </a:lvl4pPr>
            <a:lvl5pPr marL="1828800" indent="0" algn="ctr">
              <a:buNone/>
              <a:defRPr sz="4000" b="1">
                <a:solidFill>
                  <a:schemeClr val="accent3"/>
                </a:solidFill>
              </a:defRPr>
            </a:lvl5pPr>
          </a:lstStyle>
          <a:p>
            <a:pPr lvl="0"/>
            <a:r>
              <a:rPr lang="en-US"/>
              <a:t>…is beautiful</a:t>
            </a:r>
          </a:p>
        </p:txBody>
      </p:sp>
      <p:cxnSp>
        <p:nvCxnSpPr>
          <p:cNvPr id="16" name="Straight Connector 15"/>
          <p:cNvCxnSpPr/>
          <p:nvPr userDrawn="1"/>
        </p:nvCxnSpPr>
        <p:spPr>
          <a:xfrm>
            <a:off x="838206" y="6268542"/>
            <a:ext cx="105156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7"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tx2">
                    <a:lumMod val="75000"/>
                    <a:lumOff val="25000"/>
                  </a:schemeClr>
                </a:solidFill>
              </a:defRPr>
            </a:lvl1pPr>
          </a:lstStyle>
          <a:p>
            <a:r>
              <a:rPr lang="en-US"/>
              <a:t>Your Date Here</a:t>
            </a:r>
          </a:p>
        </p:txBody>
      </p:sp>
      <p:sp>
        <p:nvSpPr>
          <p:cNvPr id="22"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tx2">
                    <a:lumMod val="75000"/>
                    <a:lumOff val="25000"/>
                  </a:schemeClr>
                </a:solidFill>
              </a:defRPr>
            </a:lvl1pPr>
          </a:lstStyle>
          <a:p>
            <a:r>
              <a:rPr lang="en-US"/>
              <a:t>Your Footer Here</a:t>
            </a:r>
          </a:p>
        </p:txBody>
      </p:sp>
      <p:sp>
        <p:nvSpPr>
          <p:cNvPr id="23"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tx2">
                    <a:lumMod val="75000"/>
                    <a:lumOff val="25000"/>
                  </a:schemeClr>
                </a:solidFill>
              </a:defRPr>
            </a:lvl1pPr>
          </a:lstStyle>
          <a:p>
            <a:fld id="{FC1CF07D-8B3F-4D32-B059-0039CEA46DB1}" type="slidenum">
              <a:rPr lang="en-US" smtClean="0"/>
              <a:pPr/>
              <a:t>‹N°›</a:t>
            </a:fld>
            <a:endParaRPr lang="en-US"/>
          </a:p>
        </p:txBody>
      </p:sp>
      <p:cxnSp>
        <p:nvCxnSpPr>
          <p:cNvPr id="24" name="Straight Connector 23"/>
          <p:cNvCxnSpPr>
            <a:cxnSpLocks/>
          </p:cNvCxnSpPr>
          <p:nvPr userDrawn="1"/>
        </p:nvCxnSpPr>
        <p:spPr>
          <a:xfrm>
            <a:off x="10374767" y="6356357"/>
            <a:ext cx="0" cy="365125"/>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641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ransition Slide 5">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5"/>
            <a:ext cx="9865097" cy="523220"/>
          </a:xfrm>
          <a:prstGeom prst="rect">
            <a:avLst/>
          </a:prstGeom>
        </p:spPr>
        <p:txBody>
          <a:bodyPr wrap="square"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863128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ransition Slide 1">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4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15"/>
            <a:ext cx="8434459" cy="523220"/>
          </a:xfrm>
          <a:prstGeom prst="rect">
            <a:avLst/>
          </a:prstGeom>
        </p:spPr>
        <p:txBody>
          <a:bodyPr wrap="square" lIns="274320" rIns="0">
            <a:spAutoFit/>
          </a:bodyPr>
          <a:lstStyle>
            <a:lvl1pPr marL="0" indent="0" algn="l">
              <a:buNone/>
              <a:defRPr sz="28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9" name="Freeform: Shape 18"/>
          <p:cNvSpPr/>
          <p:nvPr userDrawn="1"/>
        </p:nvSpPr>
        <p:spPr>
          <a:xfrm flipV="1">
            <a:off x="7333864" y="3"/>
            <a:ext cx="4858143" cy="2684911"/>
          </a:xfrm>
          <a:custGeom>
            <a:avLst/>
            <a:gdLst>
              <a:gd name="connsiteX0" fmla="*/ 1229424 w 4858141"/>
              <a:gd name="connsiteY0" fmla="*/ 2684911 h 2684911"/>
              <a:gd name="connsiteX1" fmla="*/ 4858141 w 4858141"/>
              <a:gd name="connsiteY1" fmla="*/ 2684911 h 2684911"/>
              <a:gd name="connsiteX2" fmla="*/ 4858141 w 4858141"/>
              <a:gd name="connsiteY2" fmla="*/ 1794066 h 2684911"/>
              <a:gd name="connsiteX3" fmla="*/ 2452345 w 4858141"/>
              <a:gd name="connsiteY3" fmla="*/ 0 h 2684911"/>
              <a:gd name="connsiteX4" fmla="*/ 0 w 4858141"/>
              <a:gd name="connsiteY4" fmla="*/ 1773905 h 268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41" h="2684911">
                <a:moveTo>
                  <a:pt x="1229424" y="2684911"/>
                </a:moveTo>
                <a:lnTo>
                  <a:pt x="4858141" y="2684911"/>
                </a:lnTo>
                <a:lnTo>
                  <a:pt x="4858141" y="1794066"/>
                </a:lnTo>
                <a:lnTo>
                  <a:pt x="2452345" y="0"/>
                </a:lnTo>
                <a:lnTo>
                  <a:pt x="0" y="177390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 Placeholder 7"/>
          <p:cNvSpPr>
            <a:spLocks noGrp="1"/>
          </p:cNvSpPr>
          <p:nvPr>
            <p:ph type="body" sz="quarter" idx="14" hasCustomPrompt="1"/>
          </p:nvPr>
        </p:nvSpPr>
        <p:spPr>
          <a:xfrm>
            <a:off x="8000329" y="235008"/>
            <a:ext cx="3528393" cy="1643438"/>
          </a:xfrm>
          <a:prstGeom prst="rect">
            <a:avLst/>
          </a:prstGeom>
        </p:spPr>
        <p:txBody>
          <a:bodyPr anchor="ctr">
            <a:noAutofit/>
          </a:bodyPr>
          <a:lstStyle>
            <a:lvl1pPr marL="0" indent="0" algn="ctr">
              <a:buNone/>
              <a:defRPr sz="8800" cap="all" baseline="0">
                <a:solidFill>
                  <a:schemeClr val="accent3"/>
                </a:solidFill>
              </a:defRPr>
            </a:lvl1pPr>
          </a:lstStyle>
          <a:p>
            <a:pPr lvl="0"/>
            <a:r>
              <a:rPr lang="en-US"/>
              <a:t>#00</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136834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sp>
        <p:nvSpPr>
          <p:cNvPr id="37" name="Freeform: Shape 36"/>
          <p:cNvSpPr/>
          <p:nvPr userDrawn="1"/>
        </p:nvSpPr>
        <p:spPr>
          <a:xfrm>
            <a:off x="4064000" y="3200400"/>
            <a:ext cx="8128000" cy="36576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Picture Placeholder 35"/>
          <p:cNvSpPr>
            <a:spLocks noGrp="1"/>
          </p:cNvSpPr>
          <p:nvPr>
            <p:ph type="pic" sz="quarter" idx="13"/>
          </p:nvPr>
        </p:nvSpPr>
        <p:spPr>
          <a:xfrm>
            <a:off x="0" y="1371600"/>
            <a:ext cx="8129017"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8000 w 8129016"/>
              <a:gd name="connsiteY3" fmla="*/ 1828800 h 3657600"/>
              <a:gd name="connsiteX4" fmla="*/ 4064000 w 8129016"/>
              <a:gd name="connsiteY4" fmla="*/ 1828800 h 3657600"/>
              <a:gd name="connsiteX5" fmla="*/ 4064000 w 8129016"/>
              <a:gd name="connsiteY5" fmla="*/ 3657600 h 3657600"/>
              <a:gd name="connsiteX6" fmla="*/ 0 w 8129016"/>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016" h="3657600">
                <a:moveTo>
                  <a:pt x="0" y="0"/>
                </a:moveTo>
                <a:lnTo>
                  <a:pt x="8129016" y="0"/>
                </a:lnTo>
                <a:lnTo>
                  <a:pt x="8129016" y="1828800"/>
                </a:lnTo>
                <a:lnTo>
                  <a:pt x="8128000" y="1828800"/>
                </a:lnTo>
                <a:lnTo>
                  <a:pt x="4064000" y="18288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9" name="Rectangle 8"/>
          <p:cNvSpPr/>
          <p:nvPr userDrawn="1"/>
        </p:nvSpPr>
        <p:spPr>
          <a:xfrm>
            <a:off x="8128000" y="1371600"/>
            <a:ext cx="40640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4064000" y="3975732"/>
            <a:ext cx="8128000" cy="1067644"/>
          </a:xfrm>
          <a:prstGeom prst="rect">
            <a:avLst/>
          </a:prstGeom>
        </p:spPr>
        <p:txBody>
          <a:bodyPr lIns="274320" rIns="274320" anchor="b">
            <a:noAutofit/>
          </a:bodyPr>
          <a:lstStyle>
            <a:lvl1pPr algn="ctr">
              <a:defRPr sz="4400" b="1" cap="all" baseline="0">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r">
              <a:defRPr>
                <a:solidFill>
                  <a:schemeClr val="accent1">
                    <a:lumMod val="75000"/>
                  </a:schemeClr>
                </a:solidFill>
              </a:defRPr>
            </a:lvl1pPr>
          </a:lstStyle>
          <a:p>
            <a:r>
              <a:rPr lang="en-US"/>
              <a:t>Your Date Here</a:t>
            </a:r>
          </a:p>
        </p:txBody>
      </p:sp>
      <p:sp>
        <p:nvSpPr>
          <p:cNvPr id="5" name="Footer Placeholder 4"/>
          <p:cNvSpPr>
            <a:spLocks noGrp="1"/>
          </p:cNvSpPr>
          <p:nvPr>
            <p:ph type="ftr" sz="quarter" idx="11"/>
          </p:nvPr>
        </p:nvSpPr>
        <p:spPr>
          <a:xfrm>
            <a:off x="0" y="6356357"/>
            <a:ext cx="4064000" cy="365125"/>
          </a:xfrm>
          <a:prstGeom prst="rect">
            <a:avLst/>
          </a:prstGeom>
        </p:spPr>
        <p:txBody>
          <a:bodyPr/>
          <a:lstStyle>
            <a:lvl1pPr>
              <a:defRPr cap="none" baseline="0">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4064000" y="6356357"/>
            <a:ext cx="4064000" cy="365125"/>
          </a:xfrm>
          <a:prstGeom prst="rect">
            <a:avLst/>
          </a:prstGeom>
        </p:spPr>
        <p:txBody>
          <a:bodyPr/>
          <a:lstStyle>
            <a:lvl1pPr algn="ctr">
              <a:defRPr>
                <a:solidFill>
                  <a:schemeClr val="accent1">
                    <a:lumMod val="75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4064000" y="5296053"/>
            <a:ext cx="8128000" cy="487313"/>
          </a:xfrm>
          <a:prstGeom prst="rect">
            <a:avLst/>
          </a:prstGeom>
        </p:spPr>
        <p:txBody>
          <a:bodyPr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4" hasCustomPrompt="1"/>
          </p:nvPr>
        </p:nvSpPr>
        <p:spPr>
          <a:xfrm>
            <a:off x="8396317" y="1673736"/>
            <a:ext cx="3528393" cy="1223963"/>
          </a:xfrm>
          <a:prstGeom prst="rect">
            <a:avLst/>
          </a:prstGeom>
        </p:spPr>
        <p:txBody>
          <a:bodyPr anchor="ctr">
            <a:noAutofit/>
          </a:bodyPr>
          <a:lstStyle>
            <a:lvl1pPr marL="0" indent="0" algn="ctr">
              <a:buNone/>
              <a:defRPr sz="8800" cap="all" baseline="0">
                <a:solidFill>
                  <a:schemeClr val="bg1">
                    <a:lumMod val="95000"/>
                  </a:schemeClr>
                </a:solidFill>
              </a:defRPr>
            </a:lvl1pPr>
          </a:lstStyle>
          <a:p>
            <a:pPr lvl="0"/>
            <a:r>
              <a:rPr lang="en-US"/>
              <a:t>#00</a:t>
            </a:r>
          </a:p>
        </p:txBody>
      </p:sp>
    </p:spTree>
    <p:extLst>
      <p:ext uri="{BB962C8B-B14F-4D97-AF65-F5344CB8AC3E}">
        <p14:creationId xmlns:p14="http://schemas.microsoft.com/office/powerpoint/2010/main" val="38184616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ransition Slide 2">
    <p:spTree>
      <p:nvGrpSpPr>
        <p:cNvPr id="1" name=""/>
        <p:cNvGrpSpPr/>
        <p:nvPr/>
      </p:nvGrpSpPr>
      <p:grpSpPr>
        <a:xfrm>
          <a:off x="0" y="0"/>
          <a:ext cx="0" cy="0"/>
          <a:chOff x="0" y="0"/>
          <a:chExt cx="0" cy="0"/>
        </a:xfrm>
      </p:grpSpPr>
      <p:sp>
        <p:nvSpPr>
          <p:cNvPr id="37" name="Freeform: Shape 36"/>
          <p:cNvSpPr/>
          <p:nvPr userDrawn="1"/>
        </p:nvSpPr>
        <p:spPr>
          <a:xfrm>
            <a:off x="4064000" y="3200400"/>
            <a:ext cx="8128000" cy="36576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Picture Placeholder 35"/>
          <p:cNvSpPr>
            <a:spLocks noGrp="1"/>
          </p:cNvSpPr>
          <p:nvPr>
            <p:ph type="pic" sz="quarter" idx="13"/>
          </p:nvPr>
        </p:nvSpPr>
        <p:spPr>
          <a:xfrm>
            <a:off x="0" y="1371600"/>
            <a:ext cx="8129017"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8000 w 8129016"/>
              <a:gd name="connsiteY3" fmla="*/ 1828800 h 3657600"/>
              <a:gd name="connsiteX4" fmla="*/ 4064000 w 8129016"/>
              <a:gd name="connsiteY4" fmla="*/ 1828800 h 3657600"/>
              <a:gd name="connsiteX5" fmla="*/ 4064000 w 8129016"/>
              <a:gd name="connsiteY5" fmla="*/ 3657600 h 3657600"/>
              <a:gd name="connsiteX6" fmla="*/ 0 w 8129016"/>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016" h="3657600">
                <a:moveTo>
                  <a:pt x="0" y="0"/>
                </a:moveTo>
                <a:lnTo>
                  <a:pt x="8129016" y="0"/>
                </a:lnTo>
                <a:lnTo>
                  <a:pt x="8129016" y="1828800"/>
                </a:lnTo>
                <a:lnTo>
                  <a:pt x="8128000" y="1828800"/>
                </a:lnTo>
                <a:lnTo>
                  <a:pt x="4064000" y="18288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9" name="Rectangle 8"/>
          <p:cNvSpPr/>
          <p:nvPr userDrawn="1"/>
        </p:nvSpPr>
        <p:spPr>
          <a:xfrm>
            <a:off x="8128000" y="1371600"/>
            <a:ext cx="40640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4064000" y="3975732"/>
            <a:ext cx="8128000" cy="1067644"/>
          </a:xfrm>
          <a:prstGeom prst="rect">
            <a:avLst/>
          </a:prstGeom>
        </p:spPr>
        <p:txBody>
          <a:bodyPr lIns="274320" rIns="274320" anchor="b">
            <a:noAutofit/>
          </a:bodyPr>
          <a:lstStyle>
            <a:lvl1pPr algn="ctr">
              <a:defRPr sz="4400" b="1" cap="all" baseline="0">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r">
              <a:defRPr>
                <a:solidFill>
                  <a:schemeClr val="accent1">
                    <a:lumMod val="75000"/>
                  </a:schemeClr>
                </a:solidFill>
              </a:defRPr>
            </a:lvl1pPr>
          </a:lstStyle>
          <a:p>
            <a:r>
              <a:rPr lang="en-US"/>
              <a:t>Your Date Here</a:t>
            </a:r>
          </a:p>
        </p:txBody>
      </p:sp>
      <p:sp>
        <p:nvSpPr>
          <p:cNvPr id="5" name="Footer Placeholder 4"/>
          <p:cNvSpPr>
            <a:spLocks noGrp="1"/>
          </p:cNvSpPr>
          <p:nvPr>
            <p:ph type="ftr" sz="quarter" idx="11"/>
          </p:nvPr>
        </p:nvSpPr>
        <p:spPr>
          <a:xfrm>
            <a:off x="0" y="6356357"/>
            <a:ext cx="4064000" cy="365125"/>
          </a:xfrm>
          <a:prstGeom prst="rect">
            <a:avLst/>
          </a:prstGeom>
        </p:spPr>
        <p:txBody>
          <a:bodyPr/>
          <a:lstStyle>
            <a:lvl1pPr>
              <a:defRPr cap="none" baseline="0">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4064000" y="6356357"/>
            <a:ext cx="4064000" cy="365125"/>
          </a:xfrm>
          <a:prstGeom prst="rect">
            <a:avLst/>
          </a:prstGeom>
        </p:spPr>
        <p:txBody>
          <a:bodyPr/>
          <a:lstStyle>
            <a:lvl1pPr algn="ctr">
              <a:defRPr>
                <a:solidFill>
                  <a:schemeClr val="accent1">
                    <a:lumMod val="75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4064000" y="5296050"/>
            <a:ext cx="8128000" cy="523220"/>
          </a:xfrm>
          <a:prstGeom prst="rect">
            <a:avLst/>
          </a:prstGeom>
        </p:spPr>
        <p:txBody>
          <a:bodyPr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4" hasCustomPrompt="1"/>
          </p:nvPr>
        </p:nvSpPr>
        <p:spPr>
          <a:xfrm>
            <a:off x="8396317" y="1673736"/>
            <a:ext cx="3528393" cy="1223963"/>
          </a:xfrm>
          <a:prstGeom prst="rect">
            <a:avLst/>
          </a:prstGeom>
        </p:spPr>
        <p:txBody>
          <a:bodyPr anchor="ctr">
            <a:noAutofit/>
          </a:bodyPr>
          <a:lstStyle>
            <a:lvl1pPr marL="0" indent="0" algn="ctr">
              <a:buNone/>
              <a:defRPr sz="8800" cap="all" baseline="0">
                <a:solidFill>
                  <a:schemeClr val="bg1">
                    <a:lumMod val="95000"/>
                  </a:schemeClr>
                </a:solidFill>
              </a:defRPr>
            </a:lvl1pPr>
          </a:lstStyle>
          <a:p>
            <a:pPr lvl="0"/>
            <a:r>
              <a:rPr lang="en-US"/>
              <a:t>#00</a:t>
            </a:r>
          </a:p>
        </p:txBody>
      </p:sp>
    </p:spTree>
    <p:extLst>
      <p:ext uri="{BB962C8B-B14F-4D97-AF65-F5344CB8AC3E}">
        <p14:creationId xmlns:p14="http://schemas.microsoft.com/office/powerpoint/2010/main" val="38184616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ransition Slide 3">
    <p:spTree>
      <p:nvGrpSpPr>
        <p:cNvPr id="1" name=""/>
        <p:cNvGrpSpPr/>
        <p:nvPr/>
      </p:nvGrpSpPr>
      <p:grpSpPr>
        <a:xfrm>
          <a:off x="0" y="0"/>
          <a:ext cx="0" cy="0"/>
          <a:chOff x="0" y="0"/>
          <a:chExt cx="0" cy="0"/>
        </a:xfrm>
      </p:grpSpPr>
      <p:sp>
        <p:nvSpPr>
          <p:cNvPr id="10" name="Picture Placeholder 9"/>
          <p:cNvSpPr>
            <a:spLocks noGrp="1"/>
          </p:cNvSpPr>
          <p:nvPr>
            <p:ph type="pic" sz="quarter" idx="15"/>
          </p:nvPr>
        </p:nvSpPr>
        <p:spPr>
          <a:xfrm>
            <a:off x="0" y="0"/>
            <a:ext cx="12192000" cy="6858000"/>
          </a:xfrm>
          <a:prstGeom prst="rect">
            <a:avLst/>
          </a:prstGeom>
        </p:spPr>
        <p:txBody>
          <a:bodyPr/>
          <a:lstStyle/>
          <a:p>
            <a:endParaRPr lang="en-US"/>
          </a:p>
        </p:txBody>
      </p:sp>
      <p:sp>
        <p:nvSpPr>
          <p:cNvPr id="2" name="Title 1"/>
          <p:cNvSpPr>
            <a:spLocks noGrp="1"/>
          </p:cNvSpPr>
          <p:nvPr>
            <p:ph type="ctrTitle"/>
          </p:nvPr>
        </p:nvSpPr>
        <p:spPr>
          <a:xfrm>
            <a:off x="2032000" y="4397394"/>
            <a:ext cx="8128000" cy="1067644"/>
          </a:xfrm>
          <a:prstGeom prst="rect">
            <a:avLst/>
          </a:prstGeom>
        </p:spPr>
        <p:txBody>
          <a:bodyPr lIns="274320" rIns="274320" anchor="b">
            <a:noAutofit/>
          </a:bodyPr>
          <a:lstStyle>
            <a:lvl1pPr algn="ctr">
              <a:defRPr sz="4400"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r">
              <a:defRPr>
                <a:solidFill>
                  <a:schemeClr val="bg2">
                    <a:lumMod val="90000"/>
                  </a:schemeClr>
                </a:solidFill>
              </a:defRPr>
            </a:lvl1pPr>
          </a:lstStyle>
          <a:p>
            <a:r>
              <a:rPr lang="en-US"/>
              <a:t>Your Date Here</a:t>
            </a:r>
          </a:p>
        </p:txBody>
      </p:sp>
      <p:sp>
        <p:nvSpPr>
          <p:cNvPr id="5" name="Footer Placeholder 4"/>
          <p:cNvSpPr>
            <a:spLocks noGrp="1"/>
          </p:cNvSpPr>
          <p:nvPr>
            <p:ph type="ftr" sz="quarter" idx="11"/>
          </p:nvPr>
        </p:nvSpPr>
        <p:spPr>
          <a:xfrm>
            <a:off x="4064000" y="6356357"/>
            <a:ext cx="4064000" cy="365125"/>
          </a:xfrm>
          <a:prstGeom prst="rect">
            <a:avLst/>
          </a:prstGeom>
        </p:spPr>
        <p:txBody>
          <a:bodyPr/>
          <a:lstStyle>
            <a:lvl1pPr>
              <a:defRPr cap="none" baseline="0">
                <a:solidFill>
                  <a:schemeClr val="bg2">
                    <a:lumMod val="90000"/>
                  </a:schemeClr>
                </a:solidFill>
              </a:defRPr>
            </a:lvl1pPr>
          </a:lstStyle>
          <a:p>
            <a:r>
              <a:rPr lang="en-US"/>
              <a:t>Your Footer Here</a:t>
            </a:r>
          </a:p>
        </p:txBody>
      </p:sp>
      <p:sp>
        <p:nvSpPr>
          <p:cNvPr id="6" name="Slide Number Placeholder 5"/>
          <p:cNvSpPr>
            <a:spLocks noGrp="1"/>
          </p:cNvSpPr>
          <p:nvPr>
            <p:ph type="sldNum" sz="quarter" idx="12"/>
          </p:nvPr>
        </p:nvSpPr>
        <p:spPr>
          <a:xfrm>
            <a:off x="0" y="6356357"/>
            <a:ext cx="4064000" cy="365125"/>
          </a:xfrm>
          <a:prstGeom prst="rect">
            <a:avLst/>
          </a:prstGeom>
        </p:spPr>
        <p:txBody>
          <a:bodyPr vert="horz" lIns="91440" tIns="45720" rIns="91440" bIns="45720" rtlCol="0" anchor="ctr"/>
          <a:lstStyle>
            <a:lvl1pPr algn="l">
              <a:defRPr lang="en-US" cap="none" baseline="0" smtClean="0">
                <a:solidFill>
                  <a:schemeClr val="bg2">
                    <a:lumMod val="90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2032000" y="5717712"/>
            <a:ext cx="8128000" cy="523220"/>
          </a:xfrm>
          <a:prstGeom prst="rect">
            <a:avLst/>
          </a:prstGeom>
        </p:spPr>
        <p:txBody>
          <a:bodyPr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4" hasCustomPrompt="1"/>
          </p:nvPr>
        </p:nvSpPr>
        <p:spPr>
          <a:xfrm>
            <a:off x="4331810" y="3345075"/>
            <a:ext cx="3528393" cy="1223963"/>
          </a:xfrm>
          <a:prstGeom prst="rect">
            <a:avLst/>
          </a:prstGeom>
        </p:spPr>
        <p:txBody>
          <a:bodyPr anchor="ctr">
            <a:noAutofit/>
          </a:bodyPr>
          <a:lstStyle>
            <a:lvl1pPr marL="0" indent="0" algn="ctr">
              <a:buNone/>
              <a:defRPr sz="8800" cap="all" baseline="0">
                <a:solidFill>
                  <a:schemeClr val="bg1">
                    <a:lumMod val="95000"/>
                  </a:schemeClr>
                </a:solidFill>
              </a:defRPr>
            </a:lvl1pPr>
          </a:lstStyle>
          <a:p>
            <a:pPr lvl="0"/>
            <a:r>
              <a:rPr lang="en-US"/>
              <a:t>#00</a:t>
            </a:r>
          </a:p>
        </p:txBody>
      </p:sp>
    </p:spTree>
    <p:extLst>
      <p:ext uri="{BB962C8B-B14F-4D97-AF65-F5344CB8AC3E}">
        <p14:creationId xmlns:p14="http://schemas.microsoft.com/office/powerpoint/2010/main" val="3200473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ransition Slide 6">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5"/>
            <a:ext cx="9865097" cy="523220"/>
          </a:xfrm>
          <a:prstGeom prst="rect">
            <a:avLst/>
          </a:prstGeom>
        </p:spPr>
        <p:txBody>
          <a:bodyPr wrap="square"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22796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ransition Slide 7">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5"/>
            <a:ext cx="9865097" cy="523220"/>
          </a:xfrm>
          <a:prstGeom prst="rect">
            <a:avLst/>
          </a:prstGeom>
        </p:spPr>
        <p:txBody>
          <a:bodyPr wrap="square" lIns="274320" rIns="274320">
            <a:spAutoFit/>
          </a:bodyPr>
          <a:lstStyle>
            <a:lvl1pPr marL="0" indent="0" algn="ctr">
              <a:buNone/>
              <a:defRPr sz="2800">
                <a:solidFill>
                  <a:schemeClr val="accent4">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04459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ransition Slide 8">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5"/>
            <a:ext cx="9865097" cy="523220"/>
          </a:xfrm>
          <a:prstGeom prst="rect">
            <a:avLst/>
          </a:prstGeom>
        </p:spPr>
        <p:txBody>
          <a:bodyPr wrap="square" lIns="274320" rIns="274320">
            <a:spAutoFit/>
          </a:bodyPr>
          <a:lstStyle>
            <a:lvl1pPr marL="0" indent="0" algn="ctr">
              <a:buNone/>
              <a:defRPr sz="2800">
                <a:solidFill>
                  <a:schemeClr val="accent4">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20835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ransition Slide 9">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5"/>
            <a:ext cx="9865097" cy="523220"/>
          </a:xfrm>
          <a:prstGeom prst="rect">
            <a:avLst/>
          </a:prstGeom>
        </p:spPr>
        <p:txBody>
          <a:bodyPr wrap="square" lIns="274320" rIns="274320">
            <a:spAutoFit/>
          </a:bodyPr>
          <a:lstStyle>
            <a:lvl1pPr marL="0" indent="0" algn="ctr">
              <a:buNone/>
              <a:defRPr sz="2800">
                <a:solidFill>
                  <a:schemeClr val="accent3">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05782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ransition Slide 10">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5"/>
            <a:ext cx="9865097" cy="523220"/>
          </a:xfrm>
          <a:prstGeom prst="rect">
            <a:avLst/>
          </a:prstGeom>
        </p:spPr>
        <p:txBody>
          <a:bodyPr wrap="square" lIns="274320" rIns="274320">
            <a:spAutoFit/>
          </a:bodyPr>
          <a:lstStyle>
            <a:lvl1pPr marL="0" indent="0" algn="ctr">
              <a:buNone/>
              <a:defRPr sz="2800">
                <a:solidFill>
                  <a:schemeClr val="accent3">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79012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469177"/>
            <a:ext cx="9578281" cy="707886"/>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6"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3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00954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icture">
    <p:spTree>
      <p:nvGrpSpPr>
        <p:cNvPr id="1" name=""/>
        <p:cNvGrpSpPr/>
        <p:nvPr/>
      </p:nvGrpSpPr>
      <p:grpSpPr>
        <a:xfrm>
          <a:off x="0" y="0"/>
          <a:ext cx="0" cy="0"/>
          <a:chOff x="0" y="0"/>
          <a:chExt cx="0" cy="0"/>
        </a:xfrm>
      </p:grpSpPr>
      <p:sp>
        <p:nvSpPr>
          <p:cNvPr id="24" name="Picture Placeholder 23"/>
          <p:cNvSpPr>
            <a:spLocks noGrp="1"/>
          </p:cNvSpPr>
          <p:nvPr>
            <p:ph type="pic" sz="quarter" idx="13"/>
          </p:nvPr>
        </p:nvSpPr>
        <p:spPr>
          <a:xfrm>
            <a:off x="8" y="-1"/>
            <a:ext cx="12191999" cy="6858003"/>
          </a:xfrm>
          <a:custGeom>
            <a:avLst/>
            <a:gdLst>
              <a:gd name="connsiteX0" fmla="*/ 3629041 w 12191999"/>
              <a:gd name="connsiteY0" fmla="*/ 5213254 h 6858003"/>
              <a:gd name="connsiteX1" fmla="*/ 5902830 w 12191999"/>
              <a:gd name="connsiteY1" fmla="*/ 6858001 h 6858003"/>
              <a:gd name="connsiteX2" fmla="*/ 1423476 w 12191999"/>
              <a:gd name="connsiteY2" fmla="*/ 6858001 h 6858003"/>
              <a:gd name="connsiteX3" fmla="*/ 0 w 12191999"/>
              <a:gd name="connsiteY3" fmla="*/ 2588188 h 6858003"/>
              <a:gd name="connsiteX4" fmla="*/ 3295170 w 12191999"/>
              <a:gd name="connsiteY4" fmla="*/ 4971750 h 6858003"/>
              <a:gd name="connsiteX5" fmla="*/ 765751 w 12191999"/>
              <a:gd name="connsiteY5" fmla="*/ 6858003 h 6858003"/>
              <a:gd name="connsiteX6" fmla="*/ 0 w 12191999"/>
              <a:gd name="connsiteY6" fmla="*/ 6858003 h 6858003"/>
              <a:gd name="connsiteX7" fmla="*/ 0 w 12191999"/>
              <a:gd name="connsiteY7" fmla="*/ 1 h 6858003"/>
              <a:gd name="connsiteX8" fmla="*/ 9962165 w 12191999"/>
              <a:gd name="connsiteY8" fmla="*/ 1 h 6858003"/>
              <a:gd name="connsiteX9" fmla="*/ 3628293 w 12191999"/>
              <a:gd name="connsiteY9" fmla="*/ 4723332 h 6858003"/>
              <a:gd name="connsiteX10" fmla="*/ 0 w 12191999"/>
              <a:gd name="connsiteY10" fmla="*/ 2098807 h 6858003"/>
              <a:gd name="connsiteX11" fmla="*/ 10628317 w 12191999"/>
              <a:gd name="connsiteY11" fmla="*/ 0 h 6858003"/>
              <a:gd name="connsiteX12" fmla="*/ 12191999 w 12191999"/>
              <a:gd name="connsiteY12" fmla="*/ 0 h 6858003"/>
              <a:gd name="connsiteX13" fmla="*/ 12191999 w 12191999"/>
              <a:gd name="connsiteY13" fmla="*/ 6858002 h 6858003"/>
              <a:gd name="connsiteX14" fmla="*/ 6601008 w 12191999"/>
              <a:gd name="connsiteY14" fmla="*/ 6858002 h 6858003"/>
              <a:gd name="connsiteX15" fmla="*/ 3959920 w 12191999"/>
              <a:gd name="connsiteY15" fmla="*/ 4953147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6858003">
                <a:moveTo>
                  <a:pt x="3629041" y="5213254"/>
                </a:moveTo>
                <a:lnTo>
                  <a:pt x="5902830" y="6858001"/>
                </a:lnTo>
                <a:lnTo>
                  <a:pt x="1423476" y="6858001"/>
                </a:lnTo>
                <a:close/>
                <a:moveTo>
                  <a:pt x="0" y="2588188"/>
                </a:moveTo>
                <a:lnTo>
                  <a:pt x="3295170" y="4971750"/>
                </a:lnTo>
                <a:lnTo>
                  <a:pt x="765751" y="6858003"/>
                </a:lnTo>
                <a:lnTo>
                  <a:pt x="0" y="6858003"/>
                </a:lnTo>
                <a:close/>
                <a:moveTo>
                  <a:pt x="0" y="1"/>
                </a:moveTo>
                <a:lnTo>
                  <a:pt x="9962165" y="1"/>
                </a:lnTo>
                <a:lnTo>
                  <a:pt x="3628293" y="4723332"/>
                </a:lnTo>
                <a:lnTo>
                  <a:pt x="0" y="2098807"/>
                </a:lnTo>
                <a:close/>
                <a:moveTo>
                  <a:pt x="10628317" y="0"/>
                </a:moveTo>
                <a:lnTo>
                  <a:pt x="12191999" y="0"/>
                </a:lnTo>
                <a:lnTo>
                  <a:pt x="12191999" y="6858002"/>
                </a:lnTo>
                <a:lnTo>
                  <a:pt x="6601008" y="6858002"/>
                </a:lnTo>
                <a:lnTo>
                  <a:pt x="3959920" y="4953147"/>
                </a:lnTo>
                <a:close/>
              </a:path>
            </a:pathLst>
          </a:custGeom>
        </p:spPr>
        <p:txBody>
          <a:bodyPr wrap="square">
            <a:noAutofit/>
          </a:bodyPr>
          <a:lstStyle/>
          <a:p>
            <a:endParaRPr lang="en-US"/>
          </a:p>
        </p:txBody>
      </p:sp>
      <p:sp>
        <p:nvSpPr>
          <p:cNvPr id="25" name="Title 1"/>
          <p:cNvSpPr>
            <a:spLocks noGrp="1"/>
          </p:cNvSpPr>
          <p:nvPr>
            <p:ph type="ctrTitle"/>
          </p:nvPr>
        </p:nvSpPr>
        <p:spPr>
          <a:xfrm>
            <a:off x="5879979" y="4851128"/>
            <a:ext cx="5842171"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26" name="Subtitle 2"/>
          <p:cNvSpPr>
            <a:spLocks noGrp="1"/>
          </p:cNvSpPr>
          <p:nvPr>
            <p:ph type="subTitle" idx="1"/>
          </p:nvPr>
        </p:nvSpPr>
        <p:spPr>
          <a:xfrm>
            <a:off x="5879979" y="5949286"/>
            <a:ext cx="5842171" cy="523220"/>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29140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ig - Dark">
    <p:bg>
      <p:bgPr>
        <a:solidFill>
          <a:schemeClr val="tx2"/>
        </a:solidFill>
        <a:effectLst/>
      </p:bgPr>
    </p:bg>
    <p:spTree>
      <p:nvGrpSpPr>
        <p:cNvPr id="1" name=""/>
        <p:cNvGrpSpPr/>
        <p:nvPr/>
      </p:nvGrpSpPr>
      <p:grpSpPr>
        <a:xfrm>
          <a:off x="0" y="0"/>
          <a:ext cx="0" cy="0"/>
          <a:chOff x="0" y="0"/>
          <a:chExt cx="0" cy="0"/>
        </a:xfrm>
      </p:grpSpPr>
      <p:sp>
        <p:nvSpPr>
          <p:cNvPr id="12" name="Freeform: Shape 11"/>
          <p:cNvSpPr/>
          <p:nvPr userDrawn="1"/>
        </p:nvSpPr>
        <p:spPr>
          <a:xfrm>
            <a:off x="7" y="8"/>
            <a:ext cx="9962167" cy="4723331"/>
          </a:xfrm>
          <a:custGeom>
            <a:avLst/>
            <a:gdLst>
              <a:gd name="connsiteX0" fmla="*/ 0 w 9962166"/>
              <a:gd name="connsiteY0" fmla="*/ 0 h 4723331"/>
              <a:gd name="connsiteX1" fmla="*/ 9962166 w 9962166"/>
              <a:gd name="connsiteY1" fmla="*/ 0 h 4723331"/>
              <a:gd name="connsiteX2" fmla="*/ 3628293 w 9962166"/>
              <a:gd name="connsiteY2" fmla="*/ 4723331 h 4723331"/>
              <a:gd name="connsiteX3" fmla="*/ 0 w 9962166"/>
              <a:gd name="connsiteY3" fmla="*/ 2098805 h 4723331"/>
            </a:gdLst>
            <a:ahLst/>
            <a:cxnLst>
              <a:cxn ang="0">
                <a:pos x="connsiteX0" y="connsiteY0"/>
              </a:cxn>
              <a:cxn ang="0">
                <a:pos x="connsiteX1" y="connsiteY1"/>
              </a:cxn>
              <a:cxn ang="0">
                <a:pos x="connsiteX2" y="connsiteY2"/>
              </a:cxn>
              <a:cxn ang="0">
                <a:pos x="connsiteX3" y="connsiteY3"/>
              </a:cxn>
            </a:cxnLst>
            <a:rect l="l" t="t" r="r" b="b"/>
            <a:pathLst>
              <a:path w="9962166" h="4723331">
                <a:moveTo>
                  <a:pt x="0" y="0"/>
                </a:moveTo>
                <a:lnTo>
                  <a:pt x="9962166" y="0"/>
                </a:lnTo>
                <a:lnTo>
                  <a:pt x="3628293" y="4723331"/>
                </a:lnTo>
                <a:lnTo>
                  <a:pt x="0" y="2098805"/>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Freeform: Shape 12"/>
          <p:cNvSpPr/>
          <p:nvPr userDrawn="1"/>
        </p:nvSpPr>
        <p:spPr>
          <a:xfrm rot="5400000">
            <a:off x="-487314" y="3075514"/>
            <a:ext cx="4269815" cy="3295169"/>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Lst>
            <a:ahLst/>
            <a:cxnLst>
              <a:cxn ang="0">
                <a:pos x="connsiteX0" y="connsiteY0"/>
              </a:cxn>
              <a:cxn ang="0">
                <a:pos x="connsiteX1" y="connsiteY1"/>
              </a:cxn>
              <a:cxn ang="0">
                <a:pos x="connsiteX2" y="connsiteY2"/>
              </a:cxn>
              <a:cxn ang="0">
                <a:pos x="connsiteX3" y="connsiteY3"/>
              </a:cxn>
            </a:cxnLst>
            <a:rect l="l" t="t" r="r" b="b"/>
            <a:pathLst>
              <a:path w="4269815" h="3295170">
                <a:moveTo>
                  <a:pt x="0" y="3295170"/>
                </a:moveTo>
                <a:lnTo>
                  <a:pt x="2383562" y="0"/>
                </a:lnTo>
                <a:lnTo>
                  <a:pt x="4269815" y="2529419"/>
                </a:lnTo>
                <a:lnTo>
                  <a:pt x="4269815" y="3295170"/>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Freeform: Shape 14"/>
          <p:cNvSpPr/>
          <p:nvPr userDrawn="1"/>
        </p:nvSpPr>
        <p:spPr>
          <a:xfrm rot="10800000" flipV="1">
            <a:off x="1423479" y="5213257"/>
            <a:ext cx="4479355" cy="1644747"/>
          </a:xfrm>
          <a:custGeom>
            <a:avLst/>
            <a:gdLst>
              <a:gd name="connsiteX0" fmla="*/ 2273790 w 4479354"/>
              <a:gd name="connsiteY0" fmla="*/ 0 h 1644747"/>
              <a:gd name="connsiteX1" fmla="*/ 0 w 4479354"/>
              <a:gd name="connsiteY1" fmla="*/ 1644747 h 1644747"/>
              <a:gd name="connsiteX2" fmla="*/ 4479354 w 4479354"/>
              <a:gd name="connsiteY2" fmla="*/ 1644747 h 1644747"/>
            </a:gdLst>
            <a:ahLst/>
            <a:cxnLst>
              <a:cxn ang="0">
                <a:pos x="connsiteX0" y="connsiteY0"/>
              </a:cxn>
              <a:cxn ang="0">
                <a:pos x="connsiteX1" y="connsiteY1"/>
              </a:cxn>
              <a:cxn ang="0">
                <a:pos x="connsiteX2" y="connsiteY2"/>
              </a:cxn>
            </a:cxnLst>
            <a:rect l="l" t="t" r="r" b="b"/>
            <a:pathLst>
              <a:path w="4479354" h="1644747">
                <a:moveTo>
                  <a:pt x="2273790" y="0"/>
                </a:moveTo>
                <a:lnTo>
                  <a:pt x="0" y="1644747"/>
                </a:lnTo>
                <a:lnTo>
                  <a:pt x="4479354" y="1644747"/>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a:xfrm>
            <a:off x="2511535" y="-283648"/>
            <a:ext cx="7168949" cy="5816977"/>
          </a:xfrm>
          <a:prstGeom prst="rect">
            <a:avLst/>
          </a:prstGeom>
          <a:noFill/>
        </p:spPr>
        <p:txBody>
          <a:bodyPr vert="horz" wrap="none" lIns="91440" tIns="45720" rIns="91440" bIns="45720" rtlCol="0" anchor="ctr">
            <a:spAutoFit/>
          </a:bodyPr>
          <a:lstStyle>
            <a:lvl1pPr>
              <a:defRPr lang="en-US" sz="37200" b="1">
                <a:solidFill>
                  <a:schemeClr val="bg1"/>
                </a:solidFill>
                <a:latin typeface="+mn-lt"/>
                <a:ea typeface="+mn-ea"/>
                <a:cs typeface="+mn-cs"/>
              </a:defRPr>
            </a:lvl1pPr>
          </a:lstStyle>
          <a:p>
            <a:pPr marL="0" lvl="0" algn="ctr" defTabSz="914354"/>
            <a:r>
              <a:rPr lang="en-US"/>
              <a:t>BIG</a:t>
            </a:r>
          </a:p>
        </p:txBody>
      </p:sp>
      <p:sp>
        <p:nvSpPr>
          <p:cNvPr id="10" name="Text Placeholder 2"/>
          <p:cNvSpPr>
            <a:spLocks noGrp="1"/>
          </p:cNvSpPr>
          <p:nvPr>
            <p:ph type="body" idx="1"/>
          </p:nvPr>
        </p:nvSpPr>
        <p:spPr>
          <a:xfrm>
            <a:off x="2809879" y="5565922"/>
            <a:ext cx="6572251" cy="790428"/>
          </a:xfrm>
          <a:prstGeom prst="rect">
            <a:avLst/>
          </a:prstGeo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4"/>
          <p:cNvSpPr>
            <a:spLocks noGrp="1"/>
          </p:cNvSpPr>
          <p:nvPr>
            <p:ph type="body" sz="quarter" idx="13" hasCustomPrompt="1"/>
          </p:nvPr>
        </p:nvSpPr>
        <p:spPr>
          <a:xfrm>
            <a:off x="4032251" y="4381100"/>
            <a:ext cx="4127500" cy="977900"/>
          </a:xfrm>
          <a:prstGeom prst="rect">
            <a:avLst/>
          </a:prstGeom>
        </p:spPr>
        <p:txBody>
          <a:bodyPr>
            <a:noAutofit/>
          </a:bodyPr>
          <a:lstStyle>
            <a:lvl1pPr marL="0" indent="0" algn="ctr">
              <a:buNone/>
              <a:defRPr sz="5400" b="1">
                <a:solidFill>
                  <a:schemeClr val="accent1"/>
                </a:solidFill>
              </a:defRPr>
            </a:lvl1pPr>
            <a:lvl2pPr marL="457200" indent="0" algn="ctr">
              <a:buNone/>
              <a:defRPr sz="4800" b="1">
                <a:solidFill>
                  <a:schemeClr val="accent3"/>
                </a:solidFill>
              </a:defRPr>
            </a:lvl2pPr>
            <a:lvl3pPr marL="914400" indent="0" algn="ctr">
              <a:buNone/>
              <a:defRPr sz="4400" b="1">
                <a:solidFill>
                  <a:schemeClr val="accent3"/>
                </a:solidFill>
              </a:defRPr>
            </a:lvl3pPr>
            <a:lvl4pPr marL="1371600" indent="0" algn="ctr">
              <a:buNone/>
              <a:defRPr sz="4000" b="1">
                <a:solidFill>
                  <a:schemeClr val="accent3"/>
                </a:solidFill>
              </a:defRPr>
            </a:lvl4pPr>
            <a:lvl5pPr marL="1828800" indent="0" algn="ctr">
              <a:buNone/>
              <a:defRPr sz="4000" b="1">
                <a:solidFill>
                  <a:schemeClr val="accent3"/>
                </a:solidFill>
              </a:defRPr>
            </a:lvl5pPr>
          </a:lstStyle>
          <a:p>
            <a:pPr lvl="0"/>
            <a:r>
              <a:rPr lang="en-US"/>
              <a:t>…is beautiful</a:t>
            </a:r>
          </a:p>
        </p:txBody>
      </p:sp>
      <p:cxnSp>
        <p:nvCxnSpPr>
          <p:cNvPr id="16" name="Straight Connector 15"/>
          <p:cNvCxnSpPr/>
          <p:nvPr userDrawn="1"/>
        </p:nvCxnSpPr>
        <p:spPr>
          <a:xfrm>
            <a:off x="838206" y="6268542"/>
            <a:ext cx="105156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7"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tx2">
                    <a:lumMod val="75000"/>
                    <a:lumOff val="25000"/>
                  </a:schemeClr>
                </a:solidFill>
              </a:defRPr>
            </a:lvl1pPr>
          </a:lstStyle>
          <a:p>
            <a:r>
              <a:rPr lang="en-US"/>
              <a:t>Your Date Here</a:t>
            </a:r>
          </a:p>
        </p:txBody>
      </p:sp>
      <p:sp>
        <p:nvSpPr>
          <p:cNvPr id="22"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tx2">
                    <a:lumMod val="75000"/>
                    <a:lumOff val="25000"/>
                  </a:schemeClr>
                </a:solidFill>
              </a:defRPr>
            </a:lvl1pPr>
          </a:lstStyle>
          <a:p>
            <a:r>
              <a:rPr lang="en-US"/>
              <a:t>Your Footer Here</a:t>
            </a:r>
          </a:p>
        </p:txBody>
      </p:sp>
      <p:sp>
        <p:nvSpPr>
          <p:cNvPr id="23"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tx2">
                    <a:lumMod val="75000"/>
                    <a:lumOff val="25000"/>
                  </a:schemeClr>
                </a:solidFill>
              </a:defRPr>
            </a:lvl1pPr>
          </a:lstStyle>
          <a:p>
            <a:fld id="{FC1CF07D-8B3F-4D32-B059-0039CEA46DB1}" type="slidenum">
              <a:rPr lang="en-US" smtClean="0"/>
              <a:pPr/>
              <a:t>‹N°›</a:t>
            </a:fld>
            <a:endParaRPr lang="en-US"/>
          </a:p>
        </p:txBody>
      </p:sp>
      <p:cxnSp>
        <p:nvCxnSpPr>
          <p:cNvPr id="24" name="Straight Connector 23"/>
          <p:cNvCxnSpPr>
            <a:cxnSpLocks/>
          </p:cNvCxnSpPr>
          <p:nvPr userDrawn="1"/>
        </p:nvCxnSpPr>
        <p:spPr>
          <a:xfrm>
            <a:off x="10374767" y="6356357"/>
            <a:ext cx="0" cy="365125"/>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6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3">
    <p:spTree>
      <p:nvGrpSpPr>
        <p:cNvPr id="1" name=""/>
        <p:cNvGrpSpPr/>
        <p:nvPr/>
      </p:nvGrpSpPr>
      <p:grpSpPr>
        <a:xfrm>
          <a:off x="0" y="0"/>
          <a:ext cx="0" cy="0"/>
          <a:chOff x="0" y="0"/>
          <a:chExt cx="0" cy="0"/>
        </a:xfrm>
      </p:grpSpPr>
      <p:sp>
        <p:nvSpPr>
          <p:cNvPr id="10" name="Picture Placeholder 9"/>
          <p:cNvSpPr>
            <a:spLocks noGrp="1"/>
          </p:cNvSpPr>
          <p:nvPr>
            <p:ph type="pic" sz="quarter" idx="15"/>
          </p:nvPr>
        </p:nvSpPr>
        <p:spPr>
          <a:xfrm>
            <a:off x="0" y="0"/>
            <a:ext cx="12192000" cy="6858000"/>
          </a:xfrm>
          <a:prstGeom prst="rect">
            <a:avLst/>
          </a:prstGeom>
        </p:spPr>
        <p:txBody>
          <a:bodyPr/>
          <a:lstStyle/>
          <a:p>
            <a:endParaRPr lang="en-US"/>
          </a:p>
        </p:txBody>
      </p:sp>
      <p:sp>
        <p:nvSpPr>
          <p:cNvPr id="2" name="Title 1"/>
          <p:cNvSpPr>
            <a:spLocks noGrp="1"/>
          </p:cNvSpPr>
          <p:nvPr>
            <p:ph type="ctrTitle"/>
          </p:nvPr>
        </p:nvSpPr>
        <p:spPr>
          <a:xfrm>
            <a:off x="2032000" y="4397394"/>
            <a:ext cx="8128000" cy="1067644"/>
          </a:xfrm>
          <a:prstGeom prst="rect">
            <a:avLst/>
          </a:prstGeom>
        </p:spPr>
        <p:txBody>
          <a:bodyPr lIns="274320" rIns="274320" anchor="b">
            <a:noAutofit/>
          </a:bodyPr>
          <a:lstStyle>
            <a:lvl1pPr algn="ctr">
              <a:defRPr sz="4400"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r">
              <a:defRPr>
                <a:solidFill>
                  <a:schemeClr val="bg2">
                    <a:lumMod val="90000"/>
                  </a:schemeClr>
                </a:solidFill>
              </a:defRPr>
            </a:lvl1pPr>
          </a:lstStyle>
          <a:p>
            <a:r>
              <a:rPr lang="en-US"/>
              <a:t>Your Date Here</a:t>
            </a:r>
          </a:p>
        </p:txBody>
      </p:sp>
      <p:sp>
        <p:nvSpPr>
          <p:cNvPr id="5" name="Footer Placeholder 4"/>
          <p:cNvSpPr>
            <a:spLocks noGrp="1"/>
          </p:cNvSpPr>
          <p:nvPr>
            <p:ph type="ftr" sz="quarter" idx="11"/>
          </p:nvPr>
        </p:nvSpPr>
        <p:spPr>
          <a:xfrm>
            <a:off x="4064000" y="6356357"/>
            <a:ext cx="4064000" cy="365125"/>
          </a:xfrm>
          <a:prstGeom prst="rect">
            <a:avLst/>
          </a:prstGeom>
        </p:spPr>
        <p:txBody>
          <a:bodyPr/>
          <a:lstStyle>
            <a:lvl1pPr>
              <a:defRPr cap="none" baseline="0">
                <a:solidFill>
                  <a:schemeClr val="bg2">
                    <a:lumMod val="90000"/>
                  </a:schemeClr>
                </a:solidFill>
              </a:defRPr>
            </a:lvl1pPr>
          </a:lstStyle>
          <a:p>
            <a:r>
              <a:rPr lang="en-US"/>
              <a:t>Your Footer Here</a:t>
            </a:r>
          </a:p>
        </p:txBody>
      </p:sp>
      <p:sp>
        <p:nvSpPr>
          <p:cNvPr id="6" name="Slide Number Placeholder 5"/>
          <p:cNvSpPr>
            <a:spLocks noGrp="1"/>
          </p:cNvSpPr>
          <p:nvPr>
            <p:ph type="sldNum" sz="quarter" idx="12"/>
          </p:nvPr>
        </p:nvSpPr>
        <p:spPr>
          <a:xfrm>
            <a:off x="0" y="6356357"/>
            <a:ext cx="4064000" cy="365125"/>
          </a:xfrm>
          <a:prstGeom prst="rect">
            <a:avLst/>
          </a:prstGeom>
        </p:spPr>
        <p:txBody>
          <a:bodyPr vert="horz" lIns="91440" tIns="45720" rIns="91440" bIns="45720" rtlCol="0" anchor="ctr"/>
          <a:lstStyle>
            <a:lvl1pPr algn="l">
              <a:defRPr lang="en-US" cap="none" baseline="0" smtClean="0">
                <a:solidFill>
                  <a:schemeClr val="bg2">
                    <a:lumMod val="90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2032000" y="5717718"/>
            <a:ext cx="8128000" cy="487313"/>
          </a:xfrm>
          <a:prstGeom prst="rect">
            <a:avLst/>
          </a:prstGeom>
        </p:spPr>
        <p:txBody>
          <a:bodyPr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4" hasCustomPrompt="1"/>
          </p:nvPr>
        </p:nvSpPr>
        <p:spPr>
          <a:xfrm>
            <a:off x="4331810" y="3345075"/>
            <a:ext cx="3528393" cy="1223963"/>
          </a:xfrm>
          <a:prstGeom prst="rect">
            <a:avLst/>
          </a:prstGeom>
        </p:spPr>
        <p:txBody>
          <a:bodyPr anchor="ctr">
            <a:noAutofit/>
          </a:bodyPr>
          <a:lstStyle>
            <a:lvl1pPr marL="0" indent="0" algn="ctr">
              <a:buNone/>
              <a:defRPr sz="8800" cap="all" baseline="0">
                <a:solidFill>
                  <a:schemeClr val="bg1">
                    <a:lumMod val="95000"/>
                  </a:schemeClr>
                </a:solidFill>
              </a:defRPr>
            </a:lvl1pPr>
          </a:lstStyle>
          <a:p>
            <a:pPr lvl="0"/>
            <a:r>
              <a:rPr lang="en-US"/>
              <a:t>#00</a:t>
            </a:r>
          </a:p>
        </p:txBody>
      </p:sp>
    </p:spTree>
    <p:extLst>
      <p:ext uri="{BB962C8B-B14F-4D97-AF65-F5344CB8AC3E}">
        <p14:creationId xmlns:p14="http://schemas.microsoft.com/office/powerpoint/2010/main" val="32004738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 Dark">
    <p:bg>
      <p:bgPr>
        <a:solidFill>
          <a:schemeClr val="tx2"/>
        </a:solidFill>
        <a:effectLst/>
      </p:bgPr>
    </p:bg>
    <p:spTree>
      <p:nvGrpSpPr>
        <p:cNvPr id="1" name=""/>
        <p:cNvGrpSpPr/>
        <p:nvPr/>
      </p:nvGrpSpPr>
      <p:grpSpPr>
        <a:xfrm>
          <a:off x="0" y="0"/>
          <a:ext cx="0" cy="0"/>
          <a:chOff x="0" y="0"/>
          <a:chExt cx="0" cy="0"/>
        </a:xfrm>
      </p:grpSpPr>
      <p:sp>
        <p:nvSpPr>
          <p:cNvPr id="9" name="Freeform: Shape 8"/>
          <p:cNvSpPr/>
          <p:nvPr userDrawn="1"/>
        </p:nvSpPr>
        <p:spPr>
          <a:xfrm>
            <a:off x="7" y="8"/>
            <a:ext cx="9962167" cy="4723331"/>
          </a:xfrm>
          <a:custGeom>
            <a:avLst/>
            <a:gdLst>
              <a:gd name="connsiteX0" fmla="*/ 0 w 9962166"/>
              <a:gd name="connsiteY0" fmla="*/ 0 h 4723331"/>
              <a:gd name="connsiteX1" fmla="*/ 9962166 w 9962166"/>
              <a:gd name="connsiteY1" fmla="*/ 0 h 4723331"/>
              <a:gd name="connsiteX2" fmla="*/ 3628293 w 9962166"/>
              <a:gd name="connsiteY2" fmla="*/ 4723331 h 4723331"/>
              <a:gd name="connsiteX3" fmla="*/ 0 w 9962166"/>
              <a:gd name="connsiteY3" fmla="*/ 2098805 h 4723331"/>
            </a:gdLst>
            <a:ahLst/>
            <a:cxnLst>
              <a:cxn ang="0">
                <a:pos x="connsiteX0" y="connsiteY0"/>
              </a:cxn>
              <a:cxn ang="0">
                <a:pos x="connsiteX1" y="connsiteY1"/>
              </a:cxn>
              <a:cxn ang="0">
                <a:pos x="connsiteX2" y="connsiteY2"/>
              </a:cxn>
              <a:cxn ang="0">
                <a:pos x="connsiteX3" y="connsiteY3"/>
              </a:cxn>
            </a:cxnLst>
            <a:rect l="l" t="t" r="r" b="b"/>
            <a:pathLst>
              <a:path w="9962166" h="4723331">
                <a:moveTo>
                  <a:pt x="0" y="0"/>
                </a:moveTo>
                <a:lnTo>
                  <a:pt x="9962166" y="0"/>
                </a:lnTo>
                <a:lnTo>
                  <a:pt x="3628293" y="4723331"/>
                </a:lnTo>
                <a:lnTo>
                  <a:pt x="0" y="2098805"/>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Shape 9"/>
          <p:cNvSpPr/>
          <p:nvPr userDrawn="1"/>
        </p:nvSpPr>
        <p:spPr>
          <a:xfrm rot="5400000">
            <a:off x="-487314" y="3075514"/>
            <a:ext cx="4269815" cy="3295169"/>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Lst>
            <a:ahLst/>
            <a:cxnLst>
              <a:cxn ang="0">
                <a:pos x="connsiteX0" y="connsiteY0"/>
              </a:cxn>
              <a:cxn ang="0">
                <a:pos x="connsiteX1" y="connsiteY1"/>
              </a:cxn>
              <a:cxn ang="0">
                <a:pos x="connsiteX2" y="connsiteY2"/>
              </a:cxn>
              <a:cxn ang="0">
                <a:pos x="connsiteX3" y="connsiteY3"/>
              </a:cxn>
            </a:cxnLst>
            <a:rect l="l" t="t" r="r" b="b"/>
            <a:pathLst>
              <a:path w="4269815" h="3295170">
                <a:moveTo>
                  <a:pt x="0" y="3295170"/>
                </a:moveTo>
                <a:lnTo>
                  <a:pt x="2383562" y="0"/>
                </a:lnTo>
                <a:lnTo>
                  <a:pt x="4269815" y="2529419"/>
                </a:lnTo>
                <a:lnTo>
                  <a:pt x="4269815" y="3295170"/>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Shape 10"/>
          <p:cNvSpPr/>
          <p:nvPr userDrawn="1"/>
        </p:nvSpPr>
        <p:spPr>
          <a:xfrm rot="10800000" flipV="1">
            <a:off x="1423479" y="5213257"/>
            <a:ext cx="4479355" cy="1644747"/>
          </a:xfrm>
          <a:custGeom>
            <a:avLst/>
            <a:gdLst>
              <a:gd name="connsiteX0" fmla="*/ 2273790 w 4479354"/>
              <a:gd name="connsiteY0" fmla="*/ 0 h 1644747"/>
              <a:gd name="connsiteX1" fmla="*/ 0 w 4479354"/>
              <a:gd name="connsiteY1" fmla="*/ 1644747 h 1644747"/>
              <a:gd name="connsiteX2" fmla="*/ 4479354 w 4479354"/>
              <a:gd name="connsiteY2" fmla="*/ 1644747 h 1644747"/>
            </a:gdLst>
            <a:ahLst/>
            <a:cxnLst>
              <a:cxn ang="0">
                <a:pos x="connsiteX0" y="connsiteY0"/>
              </a:cxn>
              <a:cxn ang="0">
                <a:pos x="connsiteX1" y="connsiteY1"/>
              </a:cxn>
              <a:cxn ang="0">
                <a:pos x="connsiteX2" y="connsiteY2"/>
              </a:cxn>
            </a:cxnLst>
            <a:rect l="l" t="t" r="r" b="b"/>
            <a:pathLst>
              <a:path w="4479354" h="1644747">
                <a:moveTo>
                  <a:pt x="2273790" y="0"/>
                </a:moveTo>
                <a:lnTo>
                  <a:pt x="0" y="1644747"/>
                </a:lnTo>
                <a:lnTo>
                  <a:pt x="4479354" y="1644747"/>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Content Placeholder 2"/>
          <p:cNvSpPr>
            <a:spLocks noGrp="1"/>
          </p:cNvSpPr>
          <p:nvPr>
            <p:ph idx="1" hasCustomPrompt="1"/>
          </p:nvPr>
        </p:nvSpPr>
        <p:spPr>
          <a:xfrm>
            <a:off x="838206" y="2036486"/>
            <a:ext cx="10515600" cy="3379551"/>
          </a:xfrm>
          <a:prstGeom prst="rect">
            <a:avLst/>
          </a:prstGeom>
        </p:spPr>
        <p:txBody>
          <a:bodyPr lIns="0" tIns="274320" rIns="0" bIns="0" anchor="ctr">
            <a:normAutofit/>
          </a:bodyPr>
          <a:lstStyle>
            <a:lvl1pPr marL="0" indent="0" algn="r">
              <a:spcBef>
                <a:spcPts val="1200"/>
              </a:spcBef>
              <a:buNone/>
              <a:defRPr sz="7200">
                <a:solidFill>
                  <a:schemeClr val="bg1"/>
                </a:solidFill>
                <a:latin typeface="+mn-lt"/>
                <a:ea typeface="Roboto" panose="02000000000000000000" pitchFamily="2" charset="0"/>
              </a:defRPr>
            </a:lvl1pPr>
            <a:lvl2pPr marL="457200" indent="0" algn="ctr">
              <a:spcBef>
                <a:spcPts val="1200"/>
              </a:spcBef>
              <a:buNone/>
              <a:defRPr sz="2800">
                <a:solidFill>
                  <a:schemeClr val="bg1"/>
                </a:solidFill>
                <a:latin typeface="Roboto" panose="02000000000000000000" pitchFamily="2" charset="0"/>
                <a:ea typeface="Roboto" panose="02000000000000000000" pitchFamily="2" charset="0"/>
              </a:defRPr>
            </a:lvl2pPr>
            <a:lvl3pPr marL="914400" indent="0" algn="ctr">
              <a:spcBef>
                <a:spcPts val="1200"/>
              </a:spcBef>
              <a:buNone/>
              <a:defRPr sz="2400">
                <a:solidFill>
                  <a:schemeClr val="bg1"/>
                </a:solidFill>
                <a:latin typeface="Roboto" panose="02000000000000000000" pitchFamily="2" charset="0"/>
                <a:ea typeface="Roboto" panose="02000000000000000000" pitchFamily="2" charset="0"/>
              </a:defRPr>
            </a:lvl3pPr>
            <a:lvl4pPr marL="1371600" indent="0" algn="ctr">
              <a:spcBef>
                <a:spcPts val="1200"/>
              </a:spcBef>
              <a:buNone/>
              <a:defRPr sz="2000">
                <a:solidFill>
                  <a:schemeClr val="bg1"/>
                </a:solidFill>
                <a:latin typeface="Roboto" panose="02000000000000000000" pitchFamily="2" charset="0"/>
                <a:ea typeface="Roboto" panose="02000000000000000000" pitchFamily="2" charset="0"/>
              </a:defRPr>
            </a:lvl4pPr>
            <a:lvl5pPr marL="1828800" indent="0" algn="ctr">
              <a:spcBef>
                <a:spcPts val="1200"/>
              </a:spcBef>
              <a:buNone/>
              <a:defRPr sz="2000">
                <a:solidFill>
                  <a:schemeClr val="bg1"/>
                </a:solidFill>
                <a:latin typeface="Roboto" panose="02000000000000000000" pitchFamily="2" charset="0"/>
                <a:ea typeface="Roboto" panose="02000000000000000000" pitchFamily="2" charset="0"/>
              </a:defRPr>
            </a:lvl5pPr>
          </a:lstStyle>
          <a:p>
            <a:pPr lvl="0"/>
            <a:r>
              <a:rPr lang="en-US"/>
              <a:t>Your Quote Goes Here</a:t>
            </a:r>
          </a:p>
        </p:txBody>
      </p:sp>
      <p:sp>
        <p:nvSpPr>
          <p:cNvPr id="7" name="Text Placeholder 8"/>
          <p:cNvSpPr>
            <a:spLocks noGrp="1"/>
          </p:cNvSpPr>
          <p:nvPr>
            <p:ph type="body" sz="quarter" idx="13" hasCustomPrompt="1"/>
          </p:nvPr>
        </p:nvSpPr>
        <p:spPr>
          <a:xfrm>
            <a:off x="838202" y="5416042"/>
            <a:ext cx="10515599" cy="504849"/>
          </a:xfrm>
          <a:prstGeom prst="rect">
            <a:avLst/>
          </a:prstGeom>
        </p:spPr>
        <p:txBody>
          <a:bodyPr anchor="b"/>
          <a:lstStyle>
            <a:lvl1pPr marL="0" indent="0" algn="r">
              <a:buNone/>
              <a:defRPr i="1">
                <a:solidFill>
                  <a:schemeClr val="tx1">
                    <a:lumMod val="50000"/>
                    <a:lumOff val="50000"/>
                  </a:schemeClr>
                </a:solidFill>
              </a:defRPr>
            </a:lvl1pPr>
          </a:lstStyle>
          <a:p>
            <a:pPr lvl="0"/>
            <a:r>
              <a:rPr lang="en-US"/>
              <a:t>Author</a:t>
            </a:r>
          </a:p>
        </p:txBody>
      </p:sp>
      <p:sp>
        <p:nvSpPr>
          <p:cNvPr id="14" name="Freeform: Shape 13"/>
          <p:cNvSpPr/>
          <p:nvPr userDrawn="1"/>
        </p:nvSpPr>
        <p:spPr>
          <a:xfrm>
            <a:off x="8820600" y="548681"/>
            <a:ext cx="2533201" cy="1745300"/>
          </a:xfrm>
          <a:custGeom>
            <a:avLst/>
            <a:gdLst>
              <a:gd name="connsiteX0" fmla="*/ 850180 w 1028774"/>
              <a:gd name="connsiteY0" fmla="*/ 0 h 708794"/>
              <a:gd name="connsiteX1" fmla="*/ 958081 w 1028774"/>
              <a:gd name="connsiteY1" fmla="*/ 89297 h 708794"/>
              <a:gd name="connsiteX2" fmla="*/ 820415 w 1028774"/>
              <a:gd name="connsiteY2" fmla="*/ 319981 h 708794"/>
              <a:gd name="connsiteX3" fmla="*/ 1028774 w 1028774"/>
              <a:gd name="connsiteY3" fmla="*/ 319981 h 708794"/>
              <a:gd name="connsiteX4" fmla="*/ 1028774 w 1028774"/>
              <a:gd name="connsiteY4" fmla="*/ 708794 h 708794"/>
              <a:gd name="connsiteX5" fmla="*/ 545083 w 1028774"/>
              <a:gd name="connsiteY5" fmla="*/ 708794 h 708794"/>
              <a:gd name="connsiteX6" fmla="*/ 545083 w 1028774"/>
              <a:gd name="connsiteY6" fmla="*/ 442764 h 708794"/>
              <a:gd name="connsiteX7" fmla="*/ 850180 w 1028774"/>
              <a:gd name="connsiteY7" fmla="*/ 0 h 708794"/>
              <a:gd name="connsiteX8" fmla="*/ 303731 w 1028774"/>
              <a:gd name="connsiteY8" fmla="*/ 0 h 708794"/>
              <a:gd name="connsiteX9" fmla="*/ 411137 w 1028774"/>
              <a:gd name="connsiteY9" fmla="*/ 89297 h 708794"/>
              <a:gd name="connsiteX10" fmla="*/ 275332 w 1028774"/>
              <a:gd name="connsiteY10" fmla="*/ 319981 h 708794"/>
              <a:gd name="connsiteX11" fmla="*/ 483691 w 1028774"/>
              <a:gd name="connsiteY11" fmla="*/ 319981 h 708794"/>
              <a:gd name="connsiteX12" fmla="*/ 483691 w 1028774"/>
              <a:gd name="connsiteY12" fmla="*/ 708794 h 708794"/>
              <a:gd name="connsiteX13" fmla="*/ 0 w 1028774"/>
              <a:gd name="connsiteY13" fmla="*/ 708794 h 708794"/>
              <a:gd name="connsiteX14" fmla="*/ 0 w 1028774"/>
              <a:gd name="connsiteY14" fmla="*/ 442764 h 708794"/>
              <a:gd name="connsiteX15" fmla="*/ 303731 w 1028774"/>
              <a:gd name="connsiteY15" fmla="*/ 0 h 70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774" h="708794">
                <a:moveTo>
                  <a:pt x="850180" y="0"/>
                </a:moveTo>
                <a:lnTo>
                  <a:pt x="958081" y="89297"/>
                </a:lnTo>
                <a:cubicBezTo>
                  <a:pt x="873745" y="173633"/>
                  <a:pt x="827856" y="250527"/>
                  <a:pt x="820415" y="319981"/>
                </a:cubicBezTo>
                <a:lnTo>
                  <a:pt x="1028774" y="319981"/>
                </a:lnTo>
                <a:lnTo>
                  <a:pt x="1028774" y="708794"/>
                </a:lnTo>
                <a:lnTo>
                  <a:pt x="545083" y="708794"/>
                </a:lnTo>
                <a:lnTo>
                  <a:pt x="545083" y="442764"/>
                </a:lnTo>
                <a:cubicBezTo>
                  <a:pt x="545083" y="281533"/>
                  <a:pt x="646782" y="133945"/>
                  <a:pt x="850180" y="0"/>
                </a:cubicBezTo>
                <a:close/>
                <a:moveTo>
                  <a:pt x="303731" y="0"/>
                </a:moveTo>
                <a:lnTo>
                  <a:pt x="411137" y="89297"/>
                </a:lnTo>
                <a:cubicBezTo>
                  <a:pt x="327945" y="173633"/>
                  <a:pt x="282676" y="250527"/>
                  <a:pt x="275332" y="319981"/>
                </a:cubicBezTo>
                <a:lnTo>
                  <a:pt x="483691" y="319981"/>
                </a:lnTo>
                <a:lnTo>
                  <a:pt x="483691" y="708794"/>
                </a:lnTo>
                <a:lnTo>
                  <a:pt x="0" y="708794"/>
                </a:lnTo>
                <a:lnTo>
                  <a:pt x="0" y="442764"/>
                </a:lnTo>
                <a:cubicBezTo>
                  <a:pt x="0" y="281533"/>
                  <a:pt x="101244" y="133945"/>
                  <a:pt x="30373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838206" y="6268542"/>
            <a:ext cx="105156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tx2">
                    <a:lumMod val="75000"/>
                    <a:lumOff val="25000"/>
                  </a:schemeClr>
                </a:solidFill>
              </a:defRPr>
            </a:lvl1pPr>
          </a:lstStyle>
          <a:p>
            <a:r>
              <a:rPr lang="en-US"/>
              <a:t>Your Date Here</a:t>
            </a:r>
          </a:p>
        </p:txBody>
      </p:sp>
      <p:sp>
        <p:nvSpPr>
          <p:cNvPr id="1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tx2">
                    <a:lumMod val="75000"/>
                    <a:lumOff val="25000"/>
                  </a:schemeClr>
                </a:solidFill>
              </a:defRPr>
            </a:lvl1pPr>
          </a:lstStyle>
          <a:p>
            <a:r>
              <a:rPr lang="en-US"/>
              <a:t>Your Footer Here</a:t>
            </a:r>
          </a:p>
        </p:txBody>
      </p:sp>
      <p:sp>
        <p:nvSpPr>
          <p:cNvPr id="1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tx2">
                    <a:lumMod val="75000"/>
                    <a:lumOff val="25000"/>
                  </a:schemeClr>
                </a:solidFill>
              </a:defRPr>
            </a:lvl1pPr>
          </a:lstStyle>
          <a:p>
            <a:fld id="{FC1CF07D-8B3F-4D32-B059-0039CEA46DB1}" type="slidenum">
              <a:rPr lang="en-US" smtClean="0"/>
              <a:pPr/>
              <a:t>‹N°›</a:t>
            </a:fld>
            <a:endParaRPr lang="en-US"/>
          </a:p>
        </p:txBody>
      </p:sp>
      <p:cxnSp>
        <p:nvCxnSpPr>
          <p:cNvPr id="17" name="Straight Connector 16"/>
          <p:cNvCxnSpPr>
            <a:cxnSpLocks/>
          </p:cNvCxnSpPr>
          <p:nvPr userDrawn="1"/>
        </p:nvCxnSpPr>
        <p:spPr>
          <a:xfrm>
            <a:off x="10374767" y="6356357"/>
            <a:ext cx="0" cy="365125"/>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831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Picture and Title">
    <p:spTree>
      <p:nvGrpSpPr>
        <p:cNvPr id="1" name=""/>
        <p:cNvGrpSpPr/>
        <p:nvPr/>
      </p:nvGrpSpPr>
      <p:grpSpPr>
        <a:xfrm>
          <a:off x="0" y="0"/>
          <a:ext cx="0" cy="0"/>
          <a:chOff x="0" y="0"/>
          <a:chExt cx="0" cy="0"/>
        </a:xfrm>
      </p:grpSpPr>
      <p:sp>
        <p:nvSpPr>
          <p:cNvPr id="37" name="Freeform: Shape 36"/>
          <p:cNvSpPr/>
          <p:nvPr userDrawn="1"/>
        </p:nvSpPr>
        <p:spPr>
          <a:xfrm>
            <a:off x="0" y="4293096"/>
            <a:ext cx="12192000" cy="2564904"/>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7"/>
          <p:cNvSpPr>
            <a:spLocks noGrp="1"/>
          </p:cNvSpPr>
          <p:nvPr>
            <p:ph type="pic" sz="quarter" idx="13"/>
          </p:nvPr>
        </p:nvSpPr>
        <p:spPr>
          <a:xfrm>
            <a:off x="0" y="7"/>
            <a:ext cx="12192000" cy="5029201"/>
          </a:xfrm>
          <a:custGeom>
            <a:avLst/>
            <a:gdLst>
              <a:gd name="connsiteX0" fmla="*/ 0 w 12192000"/>
              <a:gd name="connsiteY0" fmla="*/ 0 h 5029201"/>
              <a:gd name="connsiteX1" fmla="*/ 12192000 w 12192000"/>
              <a:gd name="connsiteY1" fmla="*/ 0 h 5029201"/>
              <a:gd name="connsiteX2" fmla="*/ 12192000 w 12192000"/>
              <a:gd name="connsiteY2" fmla="*/ 2514601 h 5029201"/>
              <a:gd name="connsiteX3" fmla="*/ 12192000 w 12192000"/>
              <a:gd name="connsiteY3" fmla="*/ 5029201 h 5029201"/>
              <a:gd name="connsiteX4" fmla="*/ 6614601 w 12192000"/>
              <a:gd name="connsiteY4" fmla="*/ 5029201 h 5029201"/>
              <a:gd name="connsiteX5" fmla="*/ 6096000 w 12192000"/>
              <a:gd name="connsiteY5" fmla="*/ 4524815 h 5029201"/>
              <a:gd name="connsiteX6" fmla="*/ 5577400 w 12192000"/>
              <a:gd name="connsiteY6" fmla="*/ 5029201 h 5029201"/>
              <a:gd name="connsiteX7" fmla="*/ 0 w 12192000"/>
              <a:gd name="connsiteY7" fmla="*/ 5029201 h 50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29201">
                <a:moveTo>
                  <a:pt x="0" y="0"/>
                </a:moveTo>
                <a:lnTo>
                  <a:pt x="12192000" y="0"/>
                </a:lnTo>
                <a:lnTo>
                  <a:pt x="12192000" y="2514601"/>
                </a:lnTo>
                <a:lnTo>
                  <a:pt x="12192000" y="5029201"/>
                </a:lnTo>
                <a:lnTo>
                  <a:pt x="6614601" y="5029201"/>
                </a:lnTo>
                <a:lnTo>
                  <a:pt x="6096000" y="4524815"/>
                </a:lnTo>
                <a:lnTo>
                  <a:pt x="5577400" y="5029201"/>
                </a:lnTo>
                <a:lnTo>
                  <a:pt x="0" y="5029201"/>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407374" y="5207657"/>
            <a:ext cx="11377264" cy="1533717"/>
          </a:xfrm>
          <a:prstGeom prst="rect">
            <a:avLst/>
          </a:prstGeom>
        </p:spPr>
        <p:txBody>
          <a:bodyPr lIns="274320" rIns="274320" anchor="ctr">
            <a:noAutofit/>
          </a:bodyPr>
          <a:lstStyle>
            <a:lvl1pPr algn="ctr">
              <a:defRPr sz="4800" b="1" cap="all" baseline="0">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5849910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Description">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469177"/>
            <a:ext cx="9578281" cy="707886"/>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8"/>
          <p:cNvSpPr>
            <a:spLocks noGrp="1"/>
          </p:cNvSpPr>
          <p:nvPr>
            <p:ph type="body" sz="quarter" idx="13" hasCustomPrompt="1"/>
          </p:nvPr>
        </p:nvSpPr>
        <p:spPr>
          <a:xfrm>
            <a:off x="838206" y="5589240"/>
            <a:ext cx="10515600" cy="626368"/>
          </a:xfrm>
          <a:prstGeom prst="rect">
            <a:avLst/>
          </a:prstGeom>
        </p:spPr>
        <p:txBody>
          <a:bodyPr anchor="b"/>
          <a:lstStyle>
            <a:lvl1pPr>
              <a:defRPr>
                <a:solidFill>
                  <a:schemeClr val="accent1"/>
                </a:solidFill>
              </a:defRPr>
            </a:lvl1pPr>
            <a:lvl2pPr>
              <a:defRPr>
                <a:solidFill>
                  <a:schemeClr val="tx1">
                    <a:lumMod val="65000"/>
                    <a:lumOff val="35000"/>
                  </a:schemeClr>
                </a:solidFill>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spcBef>
                <a:spcPts val="1200"/>
              </a:spcBef>
            </a:pPr>
            <a:r>
              <a:rPr lang="en-US"/>
              <a:t>Insert a short description here</a:t>
            </a:r>
          </a:p>
        </p:txBody>
      </p:sp>
    </p:spTree>
    <p:extLst>
      <p:ext uri="{BB962C8B-B14F-4D97-AF65-F5344CB8AC3E}">
        <p14:creationId xmlns:p14="http://schemas.microsoft.com/office/powerpoint/2010/main" val="32430842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781351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37" name="Freeform: Shape 36"/>
          <p:cNvSpPr/>
          <p:nvPr userDrawn="1"/>
        </p:nvSpPr>
        <p:spPr>
          <a:xfrm>
            <a:off x="4064000" y="3200400"/>
            <a:ext cx="8128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Picture Placeholder 35"/>
          <p:cNvSpPr>
            <a:spLocks noGrp="1"/>
          </p:cNvSpPr>
          <p:nvPr>
            <p:ph type="pic" sz="quarter" idx="13"/>
          </p:nvPr>
        </p:nvSpPr>
        <p:spPr>
          <a:xfrm>
            <a:off x="0" y="1371600"/>
            <a:ext cx="8129017"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8000 w 8129016"/>
              <a:gd name="connsiteY3" fmla="*/ 1828800 h 3657600"/>
              <a:gd name="connsiteX4" fmla="*/ 4064000 w 8129016"/>
              <a:gd name="connsiteY4" fmla="*/ 1828800 h 3657600"/>
              <a:gd name="connsiteX5" fmla="*/ 4064000 w 8129016"/>
              <a:gd name="connsiteY5" fmla="*/ 3657600 h 3657600"/>
              <a:gd name="connsiteX6" fmla="*/ 0 w 8129016"/>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016" h="3657600">
                <a:moveTo>
                  <a:pt x="0" y="0"/>
                </a:moveTo>
                <a:lnTo>
                  <a:pt x="8129016" y="0"/>
                </a:lnTo>
                <a:lnTo>
                  <a:pt x="8129016" y="1828800"/>
                </a:lnTo>
                <a:lnTo>
                  <a:pt x="8128000" y="1828800"/>
                </a:lnTo>
                <a:lnTo>
                  <a:pt x="4064000" y="18288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9" name="Rectangle 8"/>
          <p:cNvSpPr/>
          <p:nvPr userDrawn="1"/>
        </p:nvSpPr>
        <p:spPr>
          <a:xfrm>
            <a:off x="8128000" y="1371600"/>
            <a:ext cx="40640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a:xfrm>
            <a:off x="4064000" y="5029200"/>
            <a:ext cx="4064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8128000" y="5029200"/>
            <a:ext cx="4064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4064000" y="3225452"/>
            <a:ext cx="8128000" cy="1067644"/>
          </a:xfrm>
          <a:prstGeom prst="rect">
            <a:avLst/>
          </a:prstGeom>
        </p:spPr>
        <p:txBody>
          <a:bodyPr lIns="274320" rIns="457200" anchor="b">
            <a:noAutofit/>
          </a:bodyPr>
          <a:lstStyle>
            <a:lvl1pPr algn="l">
              <a:defRPr sz="44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ct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0" y="6356357"/>
            <a:ext cx="4064000" cy="365125"/>
          </a:xfrm>
          <a:prstGeom prst="rect">
            <a:avLst/>
          </a:prstGeom>
        </p:spPr>
        <p:txBody>
          <a:bodyPr/>
          <a:lstStyle>
            <a:lvl1pP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4064000" y="6356357"/>
            <a:ext cx="4064000" cy="365125"/>
          </a:xfrm>
          <a:prstGeom prst="rect">
            <a:avLst/>
          </a:prstGeom>
        </p:spPr>
        <p:txBody>
          <a:bodyPr/>
          <a:lstStyle>
            <a:lvl1pPr algn="ctr">
              <a:defRPr>
                <a:solidFill>
                  <a:schemeClr val="bg2">
                    <a:lumMod val="50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4064000" y="4323604"/>
            <a:ext cx="8128000" cy="407890"/>
          </a:xfrm>
          <a:prstGeom prst="rect">
            <a:avLst/>
          </a:prstGeom>
        </p:spPr>
        <p:txBody>
          <a:bodyPr lIns="274320"/>
          <a:lstStyle>
            <a:lvl1pPr marL="0" indent="0" algn="l">
              <a:buNone/>
              <a:defRPr sz="24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08015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38" name="Title 1"/>
          <p:cNvSpPr>
            <a:spLocks noGrp="1"/>
          </p:cNvSpPr>
          <p:nvPr>
            <p:ph type="ctrTitle"/>
          </p:nvPr>
        </p:nvSpPr>
        <p:spPr>
          <a:xfrm>
            <a:off x="4757686" y="4074661"/>
            <a:ext cx="6964465" cy="1067644"/>
          </a:xfrm>
          <a:prstGeom prst="rect">
            <a:avLst/>
          </a:prstGeom>
        </p:spPr>
        <p:txBody>
          <a:bodyPr lIns="274320" rIns="0" anchor="b">
            <a:noAutofit/>
          </a:bodyPr>
          <a:lstStyle>
            <a:lvl1pPr algn="l">
              <a:defRPr sz="32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4757686" y="5172813"/>
            <a:ext cx="6964465" cy="407890"/>
          </a:xfrm>
          <a:prstGeom prst="rect">
            <a:avLst/>
          </a:prstGeom>
        </p:spPr>
        <p:txBody>
          <a:bodyPr lIns="274320" rIns="0"/>
          <a:lstStyle>
            <a:lvl1pPr marL="0" indent="0" algn="l">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1" name="Freeform: Shape 30"/>
          <p:cNvSpPr/>
          <p:nvPr userDrawn="1"/>
        </p:nvSpPr>
        <p:spPr>
          <a:xfrm rot="5400000">
            <a:off x="-487314" y="3075514"/>
            <a:ext cx="4269815" cy="3295169"/>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Lst>
            <a:ahLst/>
            <a:cxnLst>
              <a:cxn ang="0">
                <a:pos x="connsiteX0" y="connsiteY0"/>
              </a:cxn>
              <a:cxn ang="0">
                <a:pos x="connsiteX1" y="connsiteY1"/>
              </a:cxn>
              <a:cxn ang="0">
                <a:pos x="connsiteX2" y="connsiteY2"/>
              </a:cxn>
              <a:cxn ang="0">
                <a:pos x="connsiteX3" y="connsiteY3"/>
              </a:cxn>
            </a:cxnLst>
            <a:rect l="l" t="t" r="r" b="b"/>
            <a:pathLst>
              <a:path w="4269815" h="3295170">
                <a:moveTo>
                  <a:pt x="0" y="3295170"/>
                </a:moveTo>
                <a:lnTo>
                  <a:pt x="2383562" y="0"/>
                </a:lnTo>
                <a:lnTo>
                  <a:pt x="4269815" y="2529419"/>
                </a:lnTo>
                <a:lnTo>
                  <a:pt x="4269815" y="32951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Picture Placeholder 24"/>
          <p:cNvSpPr>
            <a:spLocks noGrp="1"/>
          </p:cNvSpPr>
          <p:nvPr>
            <p:ph type="pic" sz="quarter" idx="13"/>
          </p:nvPr>
        </p:nvSpPr>
        <p:spPr>
          <a:xfrm>
            <a:off x="7" y="7"/>
            <a:ext cx="9962167" cy="4723331"/>
          </a:xfrm>
          <a:custGeom>
            <a:avLst/>
            <a:gdLst>
              <a:gd name="connsiteX0" fmla="*/ 0 w 9962166"/>
              <a:gd name="connsiteY0" fmla="*/ 0 h 4723331"/>
              <a:gd name="connsiteX1" fmla="*/ 9962166 w 9962166"/>
              <a:gd name="connsiteY1" fmla="*/ 0 h 4723331"/>
              <a:gd name="connsiteX2" fmla="*/ 3628293 w 9962166"/>
              <a:gd name="connsiteY2" fmla="*/ 4723331 h 4723331"/>
              <a:gd name="connsiteX3" fmla="*/ 0 w 9962166"/>
              <a:gd name="connsiteY3" fmla="*/ 2098805 h 4723331"/>
            </a:gdLst>
            <a:ahLst/>
            <a:cxnLst>
              <a:cxn ang="0">
                <a:pos x="connsiteX0" y="connsiteY0"/>
              </a:cxn>
              <a:cxn ang="0">
                <a:pos x="connsiteX1" y="connsiteY1"/>
              </a:cxn>
              <a:cxn ang="0">
                <a:pos x="connsiteX2" y="connsiteY2"/>
              </a:cxn>
              <a:cxn ang="0">
                <a:pos x="connsiteX3" y="connsiteY3"/>
              </a:cxn>
            </a:cxnLst>
            <a:rect l="l" t="t" r="r" b="b"/>
            <a:pathLst>
              <a:path w="9962166" h="4723331">
                <a:moveTo>
                  <a:pt x="0" y="0"/>
                </a:moveTo>
                <a:lnTo>
                  <a:pt x="9962166" y="0"/>
                </a:lnTo>
                <a:lnTo>
                  <a:pt x="3628293" y="4723331"/>
                </a:lnTo>
                <a:lnTo>
                  <a:pt x="0" y="2098805"/>
                </a:lnTo>
                <a:close/>
              </a:path>
            </a:pathLst>
          </a:custGeom>
        </p:spPr>
        <p:txBody>
          <a:bodyPr wrap="square">
            <a:noAutofit/>
          </a:bodyPr>
          <a:lstStyle/>
          <a:p>
            <a:endParaRPr lang="en-US"/>
          </a:p>
        </p:txBody>
      </p:sp>
      <p:sp>
        <p:nvSpPr>
          <p:cNvPr id="35" name="Freeform: Shape 34"/>
          <p:cNvSpPr/>
          <p:nvPr userDrawn="1"/>
        </p:nvSpPr>
        <p:spPr>
          <a:xfrm rot="10800000" flipV="1">
            <a:off x="1423479" y="5213257"/>
            <a:ext cx="4479355" cy="1644747"/>
          </a:xfrm>
          <a:custGeom>
            <a:avLst/>
            <a:gdLst>
              <a:gd name="connsiteX0" fmla="*/ 2273790 w 4479354"/>
              <a:gd name="connsiteY0" fmla="*/ 0 h 1644747"/>
              <a:gd name="connsiteX1" fmla="*/ 0 w 4479354"/>
              <a:gd name="connsiteY1" fmla="*/ 1644747 h 1644747"/>
              <a:gd name="connsiteX2" fmla="*/ 4479354 w 4479354"/>
              <a:gd name="connsiteY2" fmla="*/ 1644747 h 1644747"/>
            </a:gdLst>
            <a:ahLst/>
            <a:cxnLst>
              <a:cxn ang="0">
                <a:pos x="connsiteX0" y="connsiteY0"/>
              </a:cxn>
              <a:cxn ang="0">
                <a:pos x="connsiteX1" y="connsiteY1"/>
              </a:cxn>
              <a:cxn ang="0">
                <a:pos x="connsiteX2" y="connsiteY2"/>
              </a:cxn>
            </a:cxnLst>
            <a:rect l="l" t="t" r="r" b="b"/>
            <a:pathLst>
              <a:path w="4479354" h="1644747">
                <a:moveTo>
                  <a:pt x="2273790" y="0"/>
                </a:moveTo>
                <a:lnTo>
                  <a:pt x="0" y="1644747"/>
                </a:lnTo>
                <a:lnTo>
                  <a:pt x="4479354" y="164474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2825810" y="6356356"/>
            <a:ext cx="1931877" cy="365125"/>
          </a:xfrm>
          <a:prstGeom prst="rect">
            <a:avLst/>
          </a:prstGeom>
        </p:spPr>
        <p:txBody>
          <a:bodyPr lIns="0" rIns="0"/>
          <a:lstStyle>
            <a:lvl1pPr algn="ctr">
              <a:defRPr>
                <a:solidFill>
                  <a:schemeClr val="bg2">
                    <a:lumMod val="75000"/>
                  </a:schemeClr>
                </a:solidFill>
              </a:defRPr>
            </a:lvl1pPr>
          </a:lstStyle>
          <a:p>
            <a:r>
              <a:rPr lang="en-US"/>
              <a:t>Your Date Here</a:t>
            </a:r>
          </a:p>
        </p:txBody>
      </p:sp>
      <p:sp>
        <p:nvSpPr>
          <p:cNvPr id="41" name="Footer Placeholder 4"/>
          <p:cNvSpPr>
            <a:spLocks noGrp="1"/>
          </p:cNvSpPr>
          <p:nvPr>
            <p:ph type="ftr" sz="quarter" idx="12"/>
          </p:nvPr>
        </p:nvSpPr>
        <p:spPr>
          <a:xfrm>
            <a:off x="607444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Tree>
    <p:extLst>
      <p:ext uri="{BB962C8B-B14F-4D97-AF65-F5344CB8AC3E}">
        <p14:creationId xmlns:p14="http://schemas.microsoft.com/office/powerpoint/2010/main" val="41740632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ransition Slide 5">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863128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160342"/>
            <a:ext cx="9578281"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4633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ransition Slide 1">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4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20"/>
            <a:ext cx="8434459" cy="487313"/>
          </a:xfrm>
          <a:prstGeom prst="rect">
            <a:avLst/>
          </a:prstGeom>
        </p:spPr>
        <p:txBody>
          <a:bodyPr wrap="square" lIns="274320" rIns="0">
            <a:spAutoFit/>
          </a:bodyPr>
          <a:lstStyle>
            <a:lvl1pPr marL="0" indent="0" algn="l">
              <a:buNone/>
              <a:defRPr sz="28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9" name="Freeform: Shape 18"/>
          <p:cNvSpPr/>
          <p:nvPr userDrawn="1"/>
        </p:nvSpPr>
        <p:spPr>
          <a:xfrm flipV="1">
            <a:off x="7333864" y="3"/>
            <a:ext cx="4858143" cy="2684911"/>
          </a:xfrm>
          <a:custGeom>
            <a:avLst/>
            <a:gdLst>
              <a:gd name="connsiteX0" fmla="*/ 1229424 w 4858141"/>
              <a:gd name="connsiteY0" fmla="*/ 2684911 h 2684911"/>
              <a:gd name="connsiteX1" fmla="*/ 4858141 w 4858141"/>
              <a:gd name="connsiteY1" fmla="*/ 2684911 h 2684911"/>
              <a:gd name="connsiteX2" fmla="*/ 4858141 w 4858141"/>
              <a:gd name="connsiteY2" fmla="*/ 1794066 h 2684911"/>
              <a:gd name="connsiteX3" fmla="*/ 2452345 w 4858141"/>
              <a:gd name="connsiteY3" fmla="*/ 0 h 2684911"/>
              <a:gd name="connsiteX4" fmla="*/ 0 w 4858141"/>
              <a:gd name="connsiteY4" fmla="*/ 1773905 h 268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41" h="2684911">
                <a:moveTo>
                  <a:pt x="1229424" y="2684911"/>
                </a:moveTo>
                <a:lnTo>
                  <a:pt x="4858141" y="2684911"/>
                </a:lnTo>
                <a:lnTo>
                  <a:pt x="4858141" y="1794066"/>
                </a:lnTo>
                <a:lnTo>
                  <a:pt x="2452345" y="0"/>
                </a:lnTo>
                <a:lnTo>
                  <a:pt x="0" y="177390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 Placeholder 7"/>
          <p:cNvSpPr>
            <a:spLocks noGrp="1"/>
          </p:cNvSpPr>
          <p:nvPr>
            <p:ph type="body" sz="quarter" idx="14" hasCustomPrompt="1"/>
          </p:nvPr>
        </p:nvSpPr>
        <p:spPr>
          <a:xfrm>
            <a:off x="8000329" y="235008"/>
            <a:ext cx="3528393" cy="1643438"/>
          </a:xfrm>
          <a:prstGeom prst="rect">
            <a:avLst/>
          </a:prstGeom>
        </p:spPr>
        <p:txBody>
          <a:bodyPr anchor="ctr">
            <a:noAutofit/>
          </a:bodyPr>
          <a:lstStyle>
            <a:lvl1pPr marL="0" indent="0" algn="ctr">
              <a:buNone/>
              <a:defRPr sz="8800" cap="all" baseline="0">
                <a:solidFill>
                  <a:schemeClr val="accent3"/>
                </a:solidFill>
              </a:defRPr>
            </a:lvl1pPr>
          </a:lstStyle>
          <a:p>
            <a:pPr lvl="0"/>
            <a:r>
              <a:rPr lang="en-US"/>
              <a:t>#00</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13683491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ransition Slide 2">
    <p:spTree>
      <p:nvGrpSpPr>
        <p:cNvPr id="1" name=""/>
        <p:cNvGrpSpPr/>
        <p:nvPr/>
      </p:nvGrpSpPr>
      <p:grpSpPr>
        <a:xfrm>
          <a:off x="0" y="0"/>
          <a:ext cx="0" cy="0"/>
          <a:chOff x="0" y="0"/>
          <a:chExt cx="0" cy="0"/>
        </a:xfrm>
      </p:grpSpPr>
      <p:sp>
        <p:nvSpPr>
          <p:cNvPr id="37" name="Freeform: Shape 36"/>
          <p:cNvSpPr/>
          <p:nvPr userDrawn="1"/>
        </p:nvSpPr>
        <p:spPr>
          <a:xfrm>
            <a:off x="4064000" y="3200400"/>
            <a:ext cx="8128000" cy="36576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Picture Placeholder 35"/>
          <p:cNvSpPr>
            <a:spLocks noGrp="1"/>
          </p:cNvSpPr>
          <p:nvPr>
            <p:ph type="pic" sz="quarter" idx="13"/>
          </p:nvPr>
        </p:nvSpPr>
        <p:spPr>
          <a:xfrm>
            <a:off x="0" y="1371600"/>
            <a:ext cx="8129017"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8000 w 8129016"/>
              <a:gd name="connsiteY3" fmla="*/ 1828800 h 3657600"/>
              <a:gd name="connsiteX4" fmla="*/ 4064000 w 8129016"/>
              <a:gd name="connsiteY4" fmla="*/ 1828800 h 3657600"/>
              <a:gd name="connsiteX5" fmla="*/ 4064000 w 8129016"/>
              <a:gd name="connsiteY5" fmla="*/ 3657600 h 3657600"/>
              <a:gd name="connsiteX6" fmla="*/ 0 w 8129016"/>
              <a:gd name="connsiteY6"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9016" h="3657600">
                <a:moveTo>
                  <a:pt x="0" y="0"/>
                </a:moveTo>
                <a:lnTo>
                  <a:pt x="8129016" y="0"/>
                </a:lnTo>
                <a:lnTo>
                  <a:pt x="8129016" y="1828800"/>
                </a:lnTo>
                <a:lnTo>
                  <a:pt x="8128000" y="1828800"/>
                </a:lnTo>
                <a:lnTo>
                  <a:pt x="4064000" y="18288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9" name="Rectangle 8"/>
          <p:cNvSpPr/>
          <p:nvPr userDrawn="1"/>
        </p:nvSpPr>
        <p:spPr>
          <a:xfrm>
            <a:off x="8128000" y="1371600"/>
            <a:ext cx="40640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4064000" y="3975732"/>
            <a:ext cx="8128000" cy="1067644"/>
          </a:xfrm>
          <a:prstGeom prst="rect">
            <a:avLst/>
          </a:prstGeom>
        </p:spPr>
        <p:txBody>
          <a:bodyPr lIns="274320" rIns="274320" anchor="b">
            <a:noAutofit/>
          </a:bodyPr>
          <a:lstStyle>
            <a:lvl1pPr algn="ctr">
              <a:defRPr sz="4400" b="1" cap="all" baseline="0">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r">
              <a:defRPr>
                <a:solidFill>
                  <a:schemeClr val="accent1">
                    <a:lumMod val="75000"/>
                  </a:schemeClr>
                </a:solidFill>
              </a:defRPr>
            </a:lvl1pPr>
          </a:lstStyle>
          <a:p>
            <a:r>
              <a:rPr lang="en-US"/>
              <a:t>Your Date Here</a:t>
            </a:r>
          </a:p>
        </p:txBody>
      </p:sp>
      <p:sp>
        <p:nvSpPr>
          <p:cNvPr id="5" name="Footer Placeholder 4"/>
          <p:cNvSpPr>
            <a:spLocks noGrp="1"/>
          </p:cNvSpPr>
          <p:nvPr>
            <p:ph type="ftr" sz="quarter" idx="11"/>
          </p:nvPr>
        </p:nvSpPr>
        <p:spPr>
          <a:xfrm>
            <a:off x="0" y="6356357"/>
            <a:ext cx="4064000" cy="365125"/>
          </a:xfrm>
          <a:prstGeom prst="rect">
            <a:avLst/>
          </a:prstGeom>
        </p:spPr>
        <p:txBody>
          <a:bodyPr/>
          <a:lstStyle>
            <a:lvl1pPr>
              <a:defRPr cap="none" baseline="0">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4064000" y="6356357"/>
            <a:ext cx="4064000" cy="365125"/>
          </a:xfrm>
          <a:prstGeom prst="rect">
            <a:avLst/>
          </a:prstGeom>
        </p:spPr>
        <p:txBody>
          <a:bodyPr/>
          <a:lstStyle>
            <a:lvl1pPr algn="ctr">
              <a:defRPr>
                <a:solidFill>
                  <a:schemeClr val="accent1">
                    <a:lumMod val="75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4064000" y="5296053"/>
            <a:ext cx="8128000" cy="487313"/>
          </a:xfrm>
          <a:prstGeom prst="rect">
            <a:avLst/>
          </a:prstGeom>
        </p:spPr>
        <p:txBody>
          <a:bodyPr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4" hasCustomPrompt="1"/>
          </p:nvPr>
        </p:nvSpPr>
        <p:spPr>
          <a:xfrm>
            <a:off x="8396317" y="1673736"/>
            <a:ext cx="3528393" cy="1223963"/>
          </a:xfrm>
          <a:prstGeom prst="rect">
            <a:avLst/>
          </a:prstGeom>
        </p:spPr>
        <p:txBody>
          <a:bodyPr anchor="ctr">
            <a:noAutofit/>
          </a:bodyPr>
          <a:lstStyle>
            <a:lvl1pPr marL="0" indent="0" algn="ctr">
              <a:buNone/>
              <a:defRPr sz="8800" cap="all" baseline="0">
                <a:solidFill>
                  <a:schemeClr val="bg1">
                    <a:lumMod val="95000"/>
                  </a:schemeClr>
                </a:solidFill>
              </a:defRPr>
            </a:lvl1pPr>
          </a:lstStyle>
          <a:p>
            <a:pPr lvl="0"/>
            <a:r>
              <a:rPr lang="en-US"/>
              <a:t>#00</a:t>
            </a:r>
          </a:p>
        </p:txBody>
      </p:sp>
    </p:spTree>
    <p:extLst>
      <p:ext uri="{BB962C8B-B14F-4D97-AF65-F5344CB8AC3E}">
        <p14:creationId xmlns:p14="http://schemas.microsoft.com/office/powerpoint/2010/main" val="3818461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Slide 4">
    <p:bg>
      <p:bgPr>
        <a:solidFill>
          <a:schemeClr val="tx2"/>
        </a:solidFill>
        <a:effectLst/>
      </p:bgPr>
    </p:bg>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20"/>
            <a:ext cx="8434459" cy="487313"/>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9" name="Freeform: Shape 18"/>
          <p:cNvSpPr/>
          <p:nvPr userDrawn="1"/>
        </p:nvSpPr>
        <p:spPr>
          <a:xfrm flipV="1">
            <a:off x="7333864" y="3"/>
            <a:ext cx="4858143" cy="2684911"/>
          </a:xfrm>
          <a:custGeom>
            <a:avLst/>
            <a:gdLst>
              <a:gd name="connsiteX0" fmla="*/ 1229424 w 4858141"/>
              <a:gd name="connsiteY0" fmla="*/ 2684911 h 2684911"/>
              <a:gd name="connsiteX1" fmla="*/ 4858141 w 4858141"/>
              <a:gd name="connsiteY1" fmla="*/ 2684911 h 2684911"/>
              <a:gd name="connsiteX2" fmla="*/ 4858141 w 4858141"/>
              <a:gd name="connsiteY2" fmla="*/ 1794066 h 2684911"/>
              <a:gd name="connsiteX3" fmla="*/ 2452345 w 4858141"/>
              <a:gd name="connsiteY3" fmla="*/ 0 h 2684911"/>
              <a:gd name="connsiteX4" fmla="*/ 0 w 4858141"/>
              <a:gd name="connsiteY4" fmla="*/ 1773905 h 268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41" h="2684911">
                <a:moveTo>
                  <a:pt x="1229424" y="2684911"/>
                </a:moveTo>
                <a:lnTo>
                  <a:pt x="4858141" y="2684911"/>
                </a:lnTo>
                <a:lnTo>
                  <a:pt x="4858141" y="1794066"/>
                </a:lnTo>
                <a:lnTo>
                  <a:pt x="2452345" y="0"/>
                </a:lnTo>
                <a:lnTo>
                  <a:pt x="0" y="17739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 Placeholder 7"/>
          <p:cNvSpPr>
            <a:spLocks noGrp="1"/>
          </p:cNvSpPr>
          <p:nvPr>
            <p:ph type="body" sz="quarter" idx="14" hasCustomPrompt="1"/>
          </p:nvPr>
        </p:nvSpPr>
        <p:spPr>
          <a:xfrm>
            <a:off x="8000329" y="235008"/>
            <a:ext cx="3528393" cy="1643438"/>
          </a:xfrm>
          <a:prstGeom prst="rect">
            <a:avLst/>
          </a:prstGeom>
        </p:spPr>
        <p:txBody>
          <a:bodyPr anchor="ctr">
            <a:noAutofit/>
          </a:bodyPr>
          <a:lstStyle>
            <a:lvl1pPr marL="0" indent="0" algn="ctr">
              <a:buNone/>
              <a:defRPr sz="8800" cap="all" baseline="0">
                <a:solidFill>
                  <a:schemeClr val="tx2"/>
                </a:solidFill>
              </a:defRPr>
            </a:lvl1pPr>
          </a:lstStyle>
          <a:p>
            <a:pPr lvl="0"/>
            <a:r>
              <a:rPr lang="en-US"/>
              <a:t>#00</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2612550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ransition Slide 3">
    <p:spTree>
      <p:nvGrpSpPr>
        <p:cNvPr id="1" name=""/>
        <p:cNvGrpSpPr/>
        <p:nvPr/>
      </p:nvGrpSpPr>
      <p:grpSpPr>
        <a:xfrm>
          <a:off x="0" y="0"/>
          <a:ext cx="0" cy="0"/>
          <a:chOff x="0" y="0"/>
          <a:chExt cx="0" cy="0"/>
        </a:xfrm>
      </p:grpSpPr>
      <p:sp>
        <p:nvSpPr>
          <p:cNvPr id="10" name="Picture Placeholder 9"/>
          <p:cNvSpPr>
            <a:spLocks noGrp="1"/>
          </p:cNvSpPr>
          <p:nvPr>
            <p:ph type="pic" sz="quarter" idx="15"/>
          </p:nvPr>
        </p:nvSpPr>
        <p:spPr>
          <a:xfrm>
            <a:off x="0" y="0"/>
            <a:ext cx="12192000" cy="6858000"/>
          </a:xfrm>
          <a:prstGeom prst="rect">
            <a:avLst/>
          </a:prstGeom>
        </p:spPr>
        <p:txBody>
          <a:bodyPr/>
          <a:lstStyle/>
          <a:p>
            <a:endParaRPr lang="en-US"/>
          </a:p>
        </p:txBody>
      </p:sp>
      <p:sp>
        <p:nvSpPr>
          <p:cNvPr id="2" name="Title 1"/>
          <p:cNvSpPr>
            <a:spLocks noGrp="1"/>
          </p:cNvSpPr>
          <p:nvPr>
            <p:ph type="ctrTitle"/>
          </p:nvPr>
        </p:nvSpPr>
        <p:spPr>
          <a:xfrm>
            <a:off x="2032000" y="4397394"/>
            <a:ext cx="8128000" cy="1067644"/>
          </a:xfrm>
          <a:prstGeom prst="rect">
            <a:avLst/>
          </a:prstGeom>
        </p:spPr>
        <p:txBody>
          <a:bodyPr lIns="274320" rIns="274320" anchor="b">
            <a:noAutofit/>
          </a:bodyPr>
          <a:lstStyle>
            <a:lvl1pPr algn="ctr">
              <a:defRPr sz="4400"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128000" y="6356356"/>
            <a:ext cx="4064000" cy="365125"/>
          </a:xfrm>
          <a:prstGeom prst="rect">
            <a:avLst/>
          </a:prstGeom>
        </p:spPr>
        <p:txBody>
          <a:bodyPr rIns="457200"/>
          <a:lstStyle>
            <a:lvl1pPr algn="r">
              <a:defRPr>
                <a:solidFill>
                  <a:schemeClr val="bg2">
                    <a:lumMod val="90000"/>
                  </a:schemeClr>
                </a:solidFill>
              </a:defRPr>
            </a:lvl1pPr>
          </a:lstStyle>
          <a:p>
            <a:r>
              <a:rPr lang="en-US"/>
              <a:t>Your Date Here</a:t>
            </a:r>
          </a:p>
        </p:txBody>
      </p:sp>
      <p:sp>
        <p:nvSpPr>
          <p:cNvPr id="5" name="Footer Placeholder 4"/>
          <p:cNvSpPr>
            <a:spLocks noGrp="1"/>
          </p:cNvSpPr>
          <p:nvPr>
            <p:ph type="ftr" sz="quarter" idx="11"/>
          </p:nvPr>
        </p:nvSpPr>
        <p:spPr>
          <a:xfrm>
            <a:off x="4064000" y="6356357"/>
            <a:ext cx="4064000" cy="365125"/>
          </a:xfrm>
          <a:prstGeom prst="rect">
            <a:avLst/>
          </a:prstGeom>
        </p:spPr>
        <p:txBody>
          <a:bodyPr/>
          <a:lstStyle>
            <a:lvl1pPr>
              <a:defRPr cap="none" baseline="0">
                <a:solidFill>
                  <a:schemeClr val="bg2">
                    <a:lumMod val="90000"/>
                  </a:schemeClr>
                </a:solidFill>
              </a:defRPr>
            </a:lvl1pPr>
          </a:lstStyle>
          <a:p>
            <a:r>
              <a:rPr lang="en-US"/>
              <a:t>Your Footer Here</a:t>
            </a:r>
          </a:p>
        </p:txBody>
      </p:sp>
      <p:sp>
        <p:nvSpPr>
          <p:cNvPr id="6" name="Slide Number Placeholder 5"/>
          <p:cNvSpPr>
            <a:spLocks noGrp="1"/>
          </p:cNvSpPr>
          <p:nvPr>
            <p:ph type="sldNum" sz="quarter" idx="12"/>
          </p:nvPr>
        </p:nvSpPr>
        <p:spPr>
          <a:xfrm>
            <a:off x="0" y="6356357"/>
            <a:ext cx="4064000" cy="365125"/>
          </a:xfrm>
          <a:prstGeom prst="rect">
            <a:avLst/>
          </a:prstGeom>
        </p:spPr>
        <p:txBody>
          <a:bodyPr vert="horz" lIns="91440" tIns="45720" rIns="91440" bIns="45720" rtlCol="0" anchor="ctr"/>
          <a:lstStyle>
            <a:lvl1pPr algn="l">
              <a:defRPr lang="en-US" cap="none" baseline="0" smtClean="0">
                <a:solidFill>
                  <a:schemeClr val="bg2">
                    <a:lumMod val="90000"/>
                  </a:schemeClr>
                </a:solidFill>
              </a:defRPr>
            </a:lvl1pPr>
          </a:lstStyle>
          <a:p>
            <a:fld id="{FC1CF07D-8B3F-4D32-B059-0039CEA46DB1}" type="slidenum">
              <a:rPr lang="en-US" smtClean="0"/>
              <a:pPr/>
              <a:t>‹N°›</a:t>
            </a:fld>
            <a:endParaRPr lang="en-US"/>
          </a:p>
        </p:txBody>
      </p:sp>
      <p:sp>
        <p:nvSpPr>
          <p:cNvPr id="3" name="Subtitle 2"/>
          <p:cNvSpPr>
            <a:spLocks noGrp="1"/>
          </p:cNvSpPr>
          <p:nvPr>
            <p:ph type="subTitle" idx="1"/>
          </p:nvPr>
        </p:nvSpPr>
        <p:spPr>
          <a:xfrm>
            <a:off x="2032000" y="5717718"/>
            <a:ext cx="8128000" cy="487313"/>
          </a:xfrm>
          <a:prstGeom prst="rect">
            <a:avLst/>
          </a:prstGeom>
        </p:spPr>
        <p:txBody>
          <a:bodyPr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4" hasCustomPrompt="1"/>
          </p:nvPr>
        </p:nvSpPr>
        <p:spPr>
          <a:xfrm>
            <a:off x="4331810" y="3345075"/>
            <a:ext cx="3528393" cy="1223963"/>
          </a:xfrm>
          <a:prstGeom prst="rect">
            <a:avLst/>
          </a:prstGeom>
        </p:spPr>
        <p:txBody>
          <a:bodyPr anchor="ctr">
            <a:noAutofit/>
          </a:bodyPr>
          <a:lstStyle>
            <a:lvl1pPr marL="0" indent="0" algn="ctr">
              <a:buNone/>
              <a:defRPr sz="8800" cap="all" baseline="0">
                <a:solidFill>
                  <a:schemeClr val="bg1">
                    <a:lumMod val="95000"/>
                  </a:schemeClr>
                </a:solidFill>
              </a:defRPr>
            </a:lvl1pPr>
          </a:lstStyle>
          <a:p>
            <a:pPr lvl="0"/>
            <a:r>
              <a:rPr lang="en-US"/>
              <a:t>#00</a:t>
            </a:r>
          </a:p>
        </p:txBody>
      </p:sp>
    </p:spTree>
    <p:extLst>
      <p:ext uri="{BB962C8B-B14F-4D97-AF65-F5344CB8AC3E}">
        <p14:creationId xmlns:p14="http://schemas.microsoft.com/office/powerpoint/2010/main" val="32004738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ransition Slide 4">
    <p:bg>
      <p:bgPr>
        <a:solidFill>
          <a:schemeClr val="tx2"/>
        </a:solidFill>
        <a:effectLst/>
      </p:bgPr>
    </p:bg>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20"/>
            <a:ext cx="8434459" cy="487313"/>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9" name="Freeform: Shape 18"/>
          <p:cNvSpPr/>
          <p:nvPr userDrawn="1"/>
        </p:nvSpPr>
        <p:spPr>
          <a:xfrm flipV="1">
            <a:off x="7333864" y="3"/>
            <a:ext cx="4858143" cy="2684911"/>
          </a:xfrm>
          <a:custGeom>
            <a:avLst/>
            <a:gdLst>
              <a:gd name="connsiteX0" fmla="*/ 1229424 w 4858141"/>
              <a:gd name="connsiteY0" fmla="*/ 2684911 h 2684911"/>
              <a:gd name="connsiteX1" fmla="*/ 4858141 w 4858141"/>
              <a:gd name="connsiteY1" fmla="*/ 2684911 h 2684911"/>
              <a:gd name="connsiteX2" fmla="*/ 4858141 w 4858141"/>
              <a:gd name="connsiteY2" fmla="*/ 1794066 h 2684911"/>
              <a:gd name="connsiteX3" fmla="*/ 2452345 w 4858141"/>
              <a:gd name="connsiteY3" fmla="*/ 0 h 2684911"/>
              <a:gd name="connsiteX4" fmla="*/ 0 w 4858141"/>
              <a:gd name="connsiteY4" fmla="*/ 1773905 h 268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41" h="2684911">
                <a:moveTo>
                  <a:pt x="1229424" y="2684911"/>
                </a:moveTo>
                <a:lnTo>
                  <a:pt x="4858141" y="2684911"/>
                </a:lnTo>
                <a:lnTo>
                  <a:pt x="4858141" y="1794066"/>
                </a:lnTo>
                <a:lnTo>
                  <a:pt x="2452345" y="0"/>
                </a:lnTo>
                <a:lnTo>
                  <a:pt x="0" y="17739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 Placeholder 7"/>
          <p:cNvSpPr>
            <a:spLocks noGrp="1"/>
          </p:cNvSpPr>
          <p:nvPr>
            <p:ph type="body" sz="quarter" idx="14" hasCustomPrompt="1"/>
          </p:nvPr>
        </p:nvSpPr>
        <p:spPr>
          <a:xfrm>
            <a:off x="8000329" y="235008"/>
            <a:ext cx="3528393" cy="1643438"/>
          </a:xfrm>
          <a:prstGeom prst="rect">
            <a:avLst/>
          </a:prstGeom>
        </p:spPr>
        <p:txBody>
          <a:bodyPr anchor="ctr">
            <a:noAutofit/>
          </a:bodyPr>
          <a:lstStyle>
            <a:lvl1pPr marL="0" indent="0" algn="ctr">
              <a:buNone/>
              <a:defRPr sz="8800" cap="all" baseline="0">
                <a:solidFill>
                  <a:schemeClr val="tx2"/>
                </a:solidFill>
              </a:defRPr>
            </a:lvl1pPr>
          </a:lstStyle>
          <a:p>
            <a:pPr lvl="0"/>
            <a:r>
              <a:rPr lang="en-US"/>
              <a:t>#00</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26125501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ransition Slide 6">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227967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ransition Slide 7">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4">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04459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ransition Slide 8">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4">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208350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ransition Slide 9">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3">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05782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ransition Slide 10">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3">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79012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ransition Slide 11">
    <p:bg>
      <p:bgPr>
        <a:solidFill>
          <a:schemeClr val="tx2"/>
        </a:solidFill>
        <a:effectLst/>
      </p:bgPr>
    </p:bg>
    <p:spTree>
      <p:nvGrpSpPr>
        <p:cNvPr id="1" name=""/>
        <p:cNvGrpSpPr/>
        <p:nvPr/>
      </p:nvGrpSpPr>
      <p:grpSpPr>
        <a:xfrm>
          <a:off x="0" y="0"/>
          <a:ext cx="0" cy="0"/>
          <a:chOff x="0" y="0"/>
          <a:chExt cx="0" cy="0"/>
        </a:xfrm>
      </p:grpSpPr>
      <p:sp>
        <p:nvSpPr>
          <p:cNvPr id="38" name="Title 1"/>
          <p:cNvSpPr>
            <a:spLocks noGrp="1"/>
          </p:cNvSpPr>
          <p:nvPr>
            <p:ph type="ctrTitle"/>
          </p:nvPr>
        </p:nvSpPr>
        <p:spPr>
          <a:xfrm>
            <a:off x="3287691" y="4074661"/>
            <a:ext cx="8434459"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39" name="Subtitle 2"/>
          <p:cNvSpPr>
            <a:spLocks noGrp="1"/>
          </p:cNvSpPr>
          <p:nvPr>
            <p:ph type="subTitle" idx="1"/>
          </p:nvPr>
        </p:nvSpPr>
        <p:spPr>
          <a:xfrm>
            <a:off x="3287691" y="5172820"/>
            <a:ext cx="8434459" cy="487313"/>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reeform: Shape 11"/>
          <p:cNvSpPr/>
          <p:nvPr userDrawn="1"/>
        </p:nvSpPr>
        <p:spPr>
          <a:xfrm rot="5400000">
            <a:off x="-267350" y="4414561"/>
            <a:ext cx="1674590" cy="1139895"/>
          </a:xfrm>
          <a:custGeom>
            <a:avLst/>
            <a:gdLst>
              <a:gd name="connsiteX0" fmla="*/ 0 w 1674590"/>
              <a:gd name="connsiteY0" fmla="*/ 1139893 h 1139894"/>
              <a:gd name="connsiteX1" fmla="*/ 824542 w 1674590"/>
              <a:gd name="connsiteY1" fmla="*/ 0 h 1139894"/>
              <a:gd name="connsiteX2" fmla="*/ 1674590 w 1674590"/>
              <a:gd name="connsiteY2" fmla="*/ 1139894 h 1139894"/>
            </a:gdLst>
            <a:ahLst/>
            <a:cxnLst>
              <a:cxn ang="0">
                <a:pos x="connsiteX0" y="connsiteY0"/>
              </a:cxn>
              <a:cxn ang="0">
                <a:pos x="connsiteX1" y="connsiteY1"/>
              </a:cxn>
              <a:cxn ang="0">
                <a:pos x="connsiteX2" y="connsiteY2"/>
              </a:cxn>
            </a:cxnLst>
            <a:rect l="l" t="t" r="r" b="b"/>
            <a:pathLst>
              <a:path w="1674590" h="1139894">
                <a:moveTo>
                  <a:pt x="0" y="1139893"/>
                </a:moveTo>
                <a:lnTo>
                  <a:pt x="824542" y="0"/>
                </a:lnTo>
                <a:lnTo>
                  <a:pt x="1674590" y="1139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9"/>
          <p:cNvSpPr>
            <a:spLocks noGrp="1"/>
          </p:cNvSpPr>
          <p:nvPr>
            <p:ph type="pic" sz="quarter" idx="13"/>
          </p:nvPr>
        </p:nvSpPr>
        <p:spPr>
          <a:xfrm>
            <a:off x="9" y="7"/>
            <a:ext cx="7806889" cy="4723331"/>
          </a:xfrm>
          <a:custGeom>
            <a:avLst/>
            <a:gdLst>
              <a:gd name="connsiteX0" fmla="*/ 0 w 7806889"/>
              <a:gd name="connsiteY0" fmla="*/ 0 h 4723331"/>
              <a:gd name="connsiteX1" fmla="*/ 7806889 w 7806889"/>
              <a:gd name="connsiteY1" fmla="*/ 0 h 4723331"/>
              <a:gd name="connsiteX2" fmla="*/ 1473016 w 7806889"/>
              <a:gd name="connsiteY2" fmla="*/ 4723331 h 4723331"/>
              <a:gd name="connsiteX3" fmla="*/ 0 w 7806889"/>
              <a:gd name="connsiteY3" fmla="*/ 3657825 h 4723331"/>
            </a:gdLst>
            <a:ahLst/>
            <a:cxnLst>
              <a:cxn ang="0">
                <a:pos x="connsiteX0" y="connsiteY0"/>
              </a:cxn>
              <a:cxn ang="0">
                <a:pos x="connsiteX1" y="connsiteY1"/>
              </a:cxn>
              <a:cxn ang="0">
                <a:pos x="connsiteX2" y="connsiteY2"/>
              </a:cxn>
              <a:cxn ang="0">
                <a:pos x="connsiteX3" y="connsiteY3"/>
              </a:cxn>
            </a:cxnLst>
            <a:rect l="l" t="t" r="r" b="b"/>
            <a:pathLst>
              <a:path w="7806889" h="4723331">
                <a:moveTo>
                  <a:pt x="0" y="0"/>
                </a:moveTo>
                <a:lnTo>
                  <a:pt x="7806889" y="0"/>
                </a:lnTo>
                <a:lnTo>
                  <a:pt x="1473016" y="4723331"/>
                </a:lnTo>
                <a:lnTo>
                  <a:pt x="0" y="3657825"/>
                </a:lnTo>
                <a:close/>
              </a:path>
            </a:pathLst>
          </a:custGeom>
        </p:spPr>
        <p:txBody>
          <a:bodyPr wrap="square">
            <a:noAutofit/>
          </a:bodyPr>
          <a:lstStyle/>
          <a:p>
            <a:endParaRPr lang="en-US"/>
          </a:p>
        </p:txBody>
      </p:sp>
      <p:sp>
        <p:nvSpPr>
          <p:cNvPr id="14" name="Freeform: Shape 13"/>
          <p:cNvSpPr/>
          <p:nvPr userDrawn="1"/>
        </p:nvSpPr>
        <p:spPr>
          <a:xfrm rot="10800000" flipV="1">
            <a:off x="7" y="5213257"/>
            <a:ext cx="3747553" cy="1644747"/>
          </a:xfrm>
          <a:custGeom>
            <a:avLst/>
            <a:gdLst>
              <a:gd name="connsiteX0" fmla="*/ 2273790 w 3747554"/>
              <a:gd name="connsiteY0" fmla="*/ 0 h 1644747"/>
              <a:gd name="connsiteX1" fmla="*/ 0 w 3747554"/>
              <a:gd name="connsiteY1" fmla="*/ 1644747 h 1644747"/>
              <a:gd name="connsiteX2" fmla="*/ 3747554 w 3747554"/>
              <a:gd name="connsiteY2" fmla="*/ 1644747 h 1644747"/>
              <a:gd name="connsiteX3" fmla="*/ 3747554 w 3747554"/>
              <a:gd name="connsiteY3" fmla="*/ 1099025 h 1644747"/>
            </a:gdLst>
            <a:ahLst/>
            <a:cxnLst>
              <a:cxn ang="0">
                <a:pos x="connsiteX0" y="connsiteY0"/>
              </a:cxn>
              <a:cxn ang="0">
                <a:pos x="connsiteX1" y="connsiteY1"/>
              </a:cxn>
              <a:cxn ang="0">
                <a:pos x="connsiteX2" y="connsiteY2"/>
              </a:cxn>
              <a:cxn ang="0">
                <a:pos x="connsiteX3" y="connsiteY3"/>
              </a:cxn>
            </a:cxnLst>
            <a:rect l="l" t="t" r="r" b="b"/>
            <a:pathLst>
              <a:path w="3747554" h="1644747">
                <a:moveTo>
                  <a:pt x="2273790" y="0"/>
                </a:moveTo>
                <a:lnTo>
                  <a:pt x="0" y="1644747"/>
                </a:lnTo>
                <a:lnTo>
                  <a:pt x="3747554" y="1644747"/>
                </a:lnTo>
                <a:lnTo>
                  <a:pt x="3747554" y="10990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Date Placeholder 3"/>
          <p:cNvSpPr>
            <a:spLocks noGrp="1"/>
          </p:cNvSpPr>
          <p:nvPr>
            <p:ph type="dt" sz="half" idx="11"/>
          </p:nvPr>
        </p:nvSpPr>
        <p:spPr>
          <a:xfrm>
            <a:off x="569949" y="6356356"/>
            <a:ext cx="1931877" cy="365125"/>
          </a:xfrm>
          <a:prstGeom prst="rect">
            <a:avLst/>
          </a:prstGeom>
        </p:spPr>
        <p:txBody>
          <a:bodyPr lIns="0" rIns="0"/>
          <a:lstStyle>
            <a:lvl1pPr algn="ctr">
              <a:defRPr>
                <a:solidFill>
                  <a:schemeClr val="bg2">
                    <a:lumMod val="50000"/>
                  </a:schemeClr>
                </a:solidFill>
              </a:defRPr>
            </a:lvl1pPr>
          </a:lstStyle>
          <a:p>
            <a:r>
              <a:rPr lang="en-US"/>
              <a:t>Your Date Here</a:t>
            </a:r>
          </a:p>
        </p:txBody>
      </p:sp>
      <p:sp>
        <p:nvSpPr>
          <p:cNvPr id="41" name="Footer Placeholder 4"/>
          <p:cNvSpPr>
            <a:spLocks noGrp="1"/>
          </p:cNvSpPr>
          <p:nvPr>
            <p:ph type="ftr" sz="quarter" idx="12"/>
          </p:nvPr>
        </p:nvSpPr>
        <p:spPr>
          <a:xfrm>
            <a:off x="3747563" y="6356357"/>
            <a:ext cx="5647713" cy="365125"/>
          </a:xfrm>
          <a:prstGeom prst="rect">
            <a:avLst/>
          </a:prstGeom>
        </p:spPr>
        <p:txBody>
          <a:bodyPr/>
          <a:lstStyle>
            <a:lvl1pPr algn="l">
              <a:defRPr cap="none" baseline="0">
                <a:solidFill>
                  <a:schemeClr val="bg2">
                    <a:lumMod val="75000"/>
                  </a:schemeClr>
                </a:solidFill>
              </a:defRPr>
            </a:lvl1pPr>
          </a:lstStyle>
          <a:p>
            <a:r>
              <a:rPr lang="en-US"/>
              <a:t>Your Footer Here</a:t>
            </a:r>
          </a:p>
        </p:txBody>
      </p:sp>
      <p:sp>
        <p:nvSpPr>
          <p:cNvPr id="17" name="Slide Number Placeholder 5"/>
          <p:cNvSpPr>
            <a:spLocks noGrp="1"/>
          </p:cNvSpPr>
          <p:nvPr>
            <p:ph type="sldNum" sz="quarter" idx="15"/>
          </p:nvPr>
        </p:nvSpPr>
        <p:spPr>
          <a:xfrm>
            <a:off x="10856833" y="6356357"/>
            <a:ext cx="865312" cy="365125"/>
          </a:xfrm>
          <a:prstGeom prst="rect">
            <a:avLst/>
          </a:prstGeom>
        </p:spPr>
        <p:txBody>
          <a:bodyPr/>
          <a:lstStyle>
            <a:lvl1pPr>
              <a:defRPr>
                <a:solidFill>
                  <a:schemeClr val="bg2">
                    <a:lumMod val="75000"/>
                  </a:schemeClr>
                </a:solidFill>
              </a:defRPr>
            </a:lvl1pPr>
          </a:lstStyle>
          <a:p>
            <a:fld id="{FC1CF07D-8B3F-4D32-B059-0039CEA46DB1}" type="slidenum">
              <a:rPr lang="en-US" smtClean="0"/>
              <a:pPr/>
              <a:t>‹N°›</a:t>
            </a:fld>
            <a:endParaRPr lang="en-US"/>
          </a:p>
        </p:txBody>
      </p:sp>
    </p:spTree>
    <p:extLst>
      <p:ext uri="{BB962C8B-B14F-4D97-AF65-F5344CB8AC3E}">
        <p14:creationId xmlns:p14="http://schemas.microsoft.com/office/powerpoint/2010/main" val="738131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160342"/>
            <a:ext cx="9578281"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6"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3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00954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ull Picture">
    <p:spTree>
      <p:nvGrpSpPr>
        <p:cNvPr id="1" name=""/>
        <p:cNvGrpSpPr/>
        <p:nvPr/>
      </p:nvGrpSpPr>
      <p:grpSpPr>
        <a:xfrm>
          <a:off x="0" y="0"/>
          <a:ext cx="0" cy="0"/>
          <a:chOff x="0" y="0"/>
          <a:chExt cx="0" cy="0"/>
        </a:xfrm>
      </p:grpSpPr>
      <p:sp>
        <p:nvSpPr>
          <p:cNvPr id="24" name="Picture Placeholder 23"/>
          <p:cNvSpPr>
            <a:spLocks noGrp="1"/>
          </p:cNvSpPr>
          <p:nvPr>
            <p:ph type="pic" sz="quarter" idx="13"/>
          </p:nvPr>
        </p:nvSpPr>
        <p:spPr>
          <a:xfrm>
            <a:off x="8" y="-1"/>
            <a:ext cx="12191999" cy="6858003"/>
          </a:xfrm>
          <a:custGeom>
            <a:avLst/>
            <a:gdLst>
              <a:gd name="connsiteX0" fmla="*/ 3629041 w 12191999"/>
              <a:gd name="connsiteY0" fmla="*/ 5213254 h 6858003"/>
              <a:gd name="connsiteX1" fmla="*/ 5902830 w 12191999"/>
              <a:gd name="connsiteY1" fmla="*/ 6858001 h 6858003"/>
              <a:gd name="connsiteX2" fmla="*/ 1423476 w 12191999"/>
              <a:gd name="connsiteY2" fmla="*/ 6858001 h 6858003"/>
              <a:gd name="connsiteX3" fmla="*/ 0 w 12191999"/>
              <a:gd name="connsiteY3" fmla="*/ 2588188 h 6858003"/>
              <a:gd name="connsiteX4" fmla="*/ 3295170 w 12191999"/>
              <a:gd name="connsiteY4" fmla="*/ 4971750 h 6858003"/>
              <a:gd name="connsiteX5" fmla="*/ 765751 w 12191999"/>
              <a:gd name="connsiteY5" fmla="*/ 6858003 h 6858003"/>
              <a:gd name="connsiteX6" fmla="*/ 0 w 12191999"/>
              <a:gd name="connsiteY6" fmla="*/ 6858003 h 6858003"/>
              <a:gd name="connsiteX7" fmla="*/ 0 w 12191999"/>
              <a:gd name="connsiteY7" fmla="*/ 1 h 6858003"/>
              <a:gd name="connsiteX8" fmla="*/ 9962165 w 12191999"/>
              <a:gd name="connsiteY8" fmla="*/ 1 h 6858003"/>
              <a:gd name="connsiteX9" fmla="*/ 3628293 w 12191999"/>
              <a:gd name="connsiteY9" fmla="*/ 4723332 h 6858003"/>
              <a:gd name="connsiteX10" fmla="*/ 0 w 12191999"/>
              <a:gd name="connsiteY10" fmla="*/ 2098807 h 6858003"/>
              <a:gd name="connsiteX11" fmla="*/ 10628317 w 12191999"/>
              <a:gd name="connsiteY11" fmla="*/ 0 h 6858003"/>
              <a:gd name="connsiteX12" fmla="*/ 12191999 w 12191999"/>
              <a:gd name="connsiteY12" fmla="*/ 0 h 6858003"/>
              <a:gd name="connsiteX13" fmla="*/ 12191999 w 12191999"/>
              <a:gd name="connsiteY13" fmla="*/ 6858002 h 6858003"/>
              <a:gd name="connsiteX14" fmla="*/ 6601008 w 12191999"/>
              <a:gd name="connsiteY14" fmla="*/ 6858002 h 6858003"/>
              <a:gd name="connsiteX15" fmla="*/ 3959920 w 12191999"/>
              <a:gd name="connsiteY15" fmla="*/ 4953147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6858003">
                <a:moveTo>
                  <a:pt x="3629041" y="5213254"/>
                </a:moveTo>
                <a:lnTo>
                  <a:pt x="5902830" y="6858001"/>
                </a:lnTo>
                <a:lnTo>
                  <a:pt x="1423476" y="6858001"/>
                </a:lnTo>
                <a:close/>
                <a:moveTo>
                  <a:pt x="0" y="2588188"/>
                </a:moveTo>
                <a:lnTo>
                  <a:pt x="3295170" y="4971750"/>
                </a:lnTo>
                <a:lnTo>
                  <a:pt x="765751" y="6858003"/>
                </a:lnTo>
                <a:lnTo>
                  <a:pt x="0" y="6858003"/>
                </a:lnTo>
                <a:close/>
                <a:moveTo>
                  <a:pt x="0" y="1"/>
                </a:moveTo>
                <a:lnTo>
                  <a:pt x="9962165" y="1"/>
                </a:lnTo>
                <a:lnTo>
                  <a:pt x="3628293" y="4723332"/>
                </a:lnTo>
                <a:lnTo>
                  <a:pt x="0" y="2098807"/>
                </a:lnTo>
                <a:close/>
                <a:moveTo>
                  <a:pt x="10628317" y="0"/>
                </a:moveTo>
                <a:lnTo>
                  <a:pt x="12191999" y="0"/>
                </a:lnTo>
                <a:lnTo>
                  <a:pt x="12191999" y="6858002"/>
                </a:lnTo>
                <a:lnTo>
                  <a:pt x="6601008" y="6858002"/>
                </a:lnTo>
                <a:lnTo>
                  <a:pt x="3959920" y="4953147"/>
                </a:lnTo>
                <a:close/>
              </a:path>
            </a:pathLst>
          </a:custGeom>
        </p:spPr>
        <p:txBody>
          <a:bodyPr wrap="square">
            <a:noAutofit/>
          </a:bodyPr>
          <a:lstStyle/>
          <a:p>
            <a:endParaRPr lang="en-US"/>
          </a:p>
        </p:txBody>
      </p:sp>
      <p:sp>
        <p:nvSpPr>
          <p:cNvPr id="25" name="Title 1"/>
          <p:cNvSpPr>
            <a:spLocks noGrp="1"/>
          </p:cNvSpPr>
          <p:nvPr>
            <p:ph type="ctrTitle"/>
          </p:nvPr>
        </p:nvSpPr>
        <p:spPr>
          <a:xfrm>
            <a:off x="5879979" y="4851128"/>
            <a:ext cx="5842171" cy="1067644"/>
          </a:xfrm>
          <a:prstGeom prst="rect">
            <a:avLst/>
          </a:prstGeom>
        </p:spPr>
        <p:txBody>
          <a:bodyPr lIns="274320" rIns="0" anchor="b">
            <a:noAutofit/>
          </a:bodyPr>
          <a:lstStyle>
            <a:lvl1pPr algn="l">
              <a:defRPr sz="5400" b="1" cap="all" baseline="0">
                <a:solidFill>
                  <a:schemeClr val="accent2"/>
                </a:solidFill>
                <a:latin typeface="+mn-lt"/>
              </a:defRPr>
            </a:lvl1pPr>
          </a:lstStyle>
          <a:p>
            <a:r>
              <a:rPr lang="en-US"/>
              <a:t>Click to edit Master title style</a:t>
            </a:r>
          </a:p>
        </p:txBody>
      </p:sp>
      <p:sp>
        <p:nvSpPr>
          <p:cNvPr id="26" name="Subtitle 2"/>
          <p:cNvSpPr>
            <a:spLocks noGrp="1"/>
          </p:cNvSpPr>
          <p:nvPr>
            <p:ph type="subTitle" idx="1"/>
          </p:nvPr>
        </p:nvSpPr>
        <p:spPr>
          <a:xfrm>
            <a:off x="5879979" y="5949287"/>
            <a:ext cx="5842171" cy="480131"/>
          </a:xfrm>
          <a:prstGeom prst="rect">
            <a:avLst/>
          </a:prstGeom>
        </p:spPr>
        <p:txBody>
          <a:bodyPr wrap="square" lIns="274320" rIns="0">
            <a:spAutoFit/>
          </a:bodyPr>
          <a:lstStyle>
            <a:lvl1pPr marL="0" indent="0" algn="l">
              <a:buNone/>
              <a:defRPr sz="2800">
                <a:solidFill>
                  <a:schemeClr val="tx2">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2914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Slide 5">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863128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ig - Dark">
    <p:bg>
      <p:bgPr>
        <a:solidFill>
          <a:schemeClr val="tx2"/>
        </a:solidFill>
        <a:effectLst/>
      </p:bgPr>
    </p:bg>
    <p:spTree>
      <p:nvGrpSpPr>
        <p:cNvPr id="1" name=""/>
        <p:cNvGrpSpPr/>
        <p:nvPr/>
      </p:nvGrpSpPr>
      <p:grpSpPr>
        <a:xfrm>
          <a:off x="0" y="0"/>
          <a:ext cx="0" cy="0"/>
          <a:chOff x="0" y="0"/>
          <a:chExt cx="0" cy="0"/>
        </a:xfrm>
      </p:grpSpPr>
      <p:sp>
        <p:nvSpPr>
          <p:cNvPr id="12" name="Freeform: Shape 11"/>
          <p:cNvSpPr/>
          <p:nvPr userDrawn="1"/>
        </p:nvSpPr>
        <p:spPr>
          <a:xfrm>
            <a:off x="7" y="8"/>
            <a:ext cx="9962167" cy="4723331"/>
          </a:xfrm>
          <a:custGeom>
            <a:avLst/>
            <a:gdLst>
              <a:gd name="connsiteX0" fmla="*/ 0 w 9962166"/>
              <a:gd name="connsiteY0" fmla="*/ 0 h 4723331"/>
              <a:gd name="connsiteX1" fmla="*/ 9962166 w 9962166"/>
              <a:gd name="connsiteY1" fmla="*/ 0 h 4723331"/>
              <a:gd name="connsiteX2" fmla="*/ 3628293 w 9962166"/>
              <a:gd name="connsiteY2" fmla="*/ 4723331 h 4723331"/>
              <a:gd name="connsiteX3" fmla="*/ 0 w 9962166"/>
              <a:gd name="connsiteY3" fmla="*/ 2098805 h 4723331"/>
            </a:gdLst>
            <a:ahLst/>
            <a:cxnLst>
              <a:cxn ang="0">
                <a:pos x="connsiteX0" y="connsiteY0"/>
              </a:cxn>
              <a:cxn ang="0">
                <a:pos x="connsiteX1" y="connsiteY1"/>
              </a:cxn>
              <a:cxn ang="0">
                <a:pos x="connsiteX2" y="connsiteY2"/>
              </a:cxn>
              <a:cxn ang="0">
                <a:pos x="connsiteX3" y="connsiteY3"/>
              </a:cxn>
            </a:cxnLst>
            <a:rect l="l" t="t" r="r" b="b"/>
            <a:pathLst>
              <a:path w="9962166" h="4723331">
                <a:moveTo>
                  <a:pt x="0" y="0"/>
                </a:moveTo>
                <a:lnTo>
                  <a:pt x="9962166" y="0"/>
                </a:lnTo>
                <a:lnTo>
                  <a:pt x="3628293" y="4723331"/>
                </a:lnTo>
                <a:lnTo>
                  <a:pt x="0" y="2098805"/>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Freeform: Shape 12"/>
          <p:cNvSpPr/>
          <p:nvPr userDrawn="1"/>
        </p:nvSpPr>
        <p:spPr>
          <a:xfrm rot="5400000">
            <a:off x="-487314" y="3075514"/>
            <a:ext cx="4269815" cy="3295169"/>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Lst>
            <a:ahLst/>
            <a:cxnLst>
              <a:cxn ang="0">
                <a:pos x="connsiteX0" y="connsiteY0"/>
              </a:cxn>
              <a:cxn ang="0">
                <a:pos x="connsiteX1" y="connsiteY1"/>
              </a:cxn>
              <a:cxn ang="0">
                <a:pos x="connsiteX2" y="connsiteY2"/>
              </a:cxn>
              <a:cxn ang="0">
                <a:pos x="connsiteX3" y="connsiteY3"/>
              </a:cxn>
            </a:cxnLst>
            <a:rect l="l" t="t" r="r" b="b"/>
            <a:pathLst>
              <a:path w="4269815" h="3295170">
                <a:moveTo>
                  <a:pt x="0" y="3295170"/>
                </a:moveTo>
                <a:lnTo>
                  <a:pt x="2383562" y="0"/>
                </a:lnTo>
                <a:lnTo>
                  <a:pt x="4269815" y="2529419"/>
                </a:lnTo>
                <a:lnTo>
                  <a:pt x="4269815" y="3295170"/>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Freeform: Shape 14"/>
          <p:cNvSpPr/>
          <p:nvPr userDrawn="1"/>
        </p:nvSpPr>
        <p:spPr>
          <a:xfrm rot="10800000" flipV="1">
            <a:off x="1423479" y="5213257"/>
            <a:ext cx="4479355" cy="1644747"/>
          </a:xfrm>
          <a:custGeom>
            <a:avLst/>
            <a:gdLst>
              <a:gd name="connsiteX0" fmla="*/ 2273790 w 4479354"/>
              <a:gd name="connsiteY0" fmla="*/ 0 h 1644747"/>
              <a:gd name="connsiteX1" fmla="*/ 0 w 4479354"/>
              <a:gd name="connsiteY1" fmla="*/ 1644747 h 1644747"/>
              <a:gd name="connsiteX2" fmla="*/ 4479354 w 4479354"/>
              <a:gd name="connsiteY2" fmla="*/ 1644747 h 1644747"/>
            </a:gdLst>
            <a:ahLst/>
            <a:cxnLst>
              <a:cxn ang="0">
                <a:pos x="connsiteX0" y="connsiteY0"/>
              </a:cxn>
              <a:cxn ang="0">
                <a:pos x="connsiteX1" y="connsiteY1"/>
              </a:cxn>
              <a:cxn ang="0">
                <a:pos x="connsiteX2" y="connsiteY2"/>
              </a:cxn>
            </a:cxnLst>
            <a:rect l="l" t="t" r="r" b="b"/>
            <a:pathLst>
              <a:path w="4479354" h="1644747">
                <a:moveTo>
                  <a:pt x="2273790" y="0"/>
                </a:moveTo>
                <a:lnTo>
                  <a:pt x="0" y="1644747"/>
                </a:lnTo>
                <a:lnTo>
                  <a:pt x="4479354" y="1644747"/>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a:xfrm>
            <a:off x="2511535" y="2584"/>
            <a:ext cx="7168949" cy="5244513"/>
          </a:xfrm>
          <a:prstGeom prst="rect">
            <a:avLst/>
          </a:prstGeom>
          <a:noFill/>
        </p:spPr>
        <p:txBody>
          <a:bodyPr vert="horz" wrap="none" lIns="91440" tIns="45720" rIns="91440" bIns="45720" rtlCol="0" anchor="ctr">
            <a:spAutoFit/>
          </a:bodyPr>
          <a:lstStyle>
            <a:lvl1pPr>
              <a:defRPr lang="en-US" sz="37200" b="1">
                <a:solidFill>
                  <a:schemeClr val="bg1"/>
                </a:solidFill>
                <a:latin typeface="+mn-lt"/>
                <a:ea typeface="+mn-ea"/>
                <a:cs typeface="+mn-cs"/>
              </a:defRPr>
            </a:lvl1pPr>
          </a:lstStyle>
          <a:p>
            <a:pPr marL="0" lvl="0" algn="ctr" defTabSz="914354"/>
            <a:r>
              <a:rPr lang="en-US"/>
              <a:t>BIG</a:t>
            </a:r>
          </a:p>
        </p:txBody>
      </p:sp>
      <p:sp>
        <p:nvSpPr>
          <p:cNvPr id="10" name="Text Placeholder 2"/>
          <p:cNvSpPr>
            <a:spLocks noGrp="1"/>
          </p:cNvSpPr>
          <p:nvPr>
            <p:ph type="body" idx="1"/>
          </p:nvPr>
        </p:nvSpPr>
        <p:spPr>
          <a:xfrm>
            <a:off x="2809879" y="5565922"/>
            <a:ext cx="6572251" cy="790428"/>
          </a:xfrm>
          <a:prstGeom prst="rect">
            <a:avLst/>
          </a:prstGeo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4"/>
          <p:cNvSpPr>
            <a:spLocks noGrp="1"/>
          </p:cNvSpPr>
          <p:nvPr>
            <p:ph type="body" sz="quarter" idx="13" hasCustomPrompt="1"/>
          </p:nvPr>
        </p:nvSpPr>
        <p:spPr>
          <a:xfrm>
            <a:off x="4032251" y="4381100"/>
            <a:ext cx="4127500" cy="977900"/>
          </a:xfrm>
          <a:prstGeom prst="rect">
            <a:avLst/>
          </a:prstGeom>
        </p:spPr>
        <p:txBody>
          <a:bodyPr>
            <a:noAutofit/>
          </a:bodyPr>
          <a:lstStyle>
            <a:lvl1pPr marL="0" indent="0" algn="ctr">
              <a:buNone/>
              <a:defRPr sz="5400" b="1">
                <a:solidFill>
                  <a:schemeClr val="accent1"/>
                </a:solidFill>
              </a:defRPr>
            </a:lvl1pPr>
            <a:lvl2pPr marL="457200" indent="0" algn="ctr">
              <a:buNone/>
              <a:defRPr sz="4800" b="1">
                <a:solidFill>
                  <a:schemeClr val="accent3"/>
                </a:solidFill>
              </a:defRPr>
            </a:lvl2pPr>
            <a:lvl3pPr marL="914400" indent="0" algn="ctr">
              <a:buNone/>
              <a:defRPr sz="4400" b="1">
                <a:solidFill>
                  <a:schemeClr val="accent3"/>
                </a:solidFill>
              </a:defRPr>
            </a:lvl3pPr>
            <a:lvl4pPr marL="1371600" indent="0" algn="ctr">
              <a:buNone/>
              <a:defRPr sz="4000" b="1">
                <a:solidFill>
                  <a:schemeClr val="accent3"/>
                </a:solidFill>
              </a:defRPr>
            </a:lvl4pPr>
            <a:lvl5pPr marL="1828800" indent="0" algn="ctr">
              <a:buNone/>
              <a:defRPr sz="4000" b="1">
                <a:solidFill>
                  <a:schemeClr val="accent3"/>
                </a:solidFill>
              </a:defRPr>
            </a:lvl5pPr>
          </a:lstStyle>
          <a:p>
            <a:pPr lvl="0"/>
            <a:r>
              <a:rPr lang="en-US"/>
              <a:t>…is beautiful</a:t>
            </a:r>
          </a:p>
        </p:txBody>
      </p:sp>
      <p:cxnSp>
        <p:nvCxnSpPr>
          <p:cNvPr id="16" name="Straight Connector 15"/>
          <p:cNvCxnSpPr/>
          <p:nvPr userDrawn="1"/>
        </p:nvCxnSpPr>
        <p:spPr>
          <a:xfrm>
            <a:off x="838206" y="6268542"/>
            <a:ext cx="105156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7"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tx2">
                    <a:lumMod val="75000"/>
                    <a:lumOff val="25000"/>
                  </a:schemeClr>
                </a:solidFill>
              </a:defRPr>
            </a:lvl1pPr>
          </a:lstStyle>
          <a:p>
            <a:r>
              <a:rPr lang="en-US"/>
              <a:t>Your Date Here</a:t>
            </a:r>
          </a:p>
        </p:txBody>
      </p:sp>
      <p:sp>
        <p:nvSpPr>
          <p:cNvPr id="22"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tx2">
                    <a:lumMod val="75000"/>
                    <a:lumOff val="25000"/>
                  </a:schemeClr>
                </a:solidFill>
              </a:defRPr>
            </a:lvl1pPr>
          </a:lstStyle>
          <a:p>
            <a:r>
              <a:rPr lang="en-US"/>
              <a:t>Your Footer Here</a:t>
            </a:r>
          </a:p>
        </p:txBody>
      </p:sp>
      <p:sp>
        <p:nvSpPr>
          <p:cNvPr id="23"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tx2">
                    <a:lumMod val="75000"/>
                    <a:lumOff val="25000"/>
                  </a:schemeClr>
                </a:solidFill>
              </a:defRPr>
            </a:lvl1pPr>
          </a:lstStyle>
          <a:p>
            <a:fld id="{FC1CF07D-8B3F-4D32-B059-0039CEA46DB1}" type="slidenum">
              <a:rPr lang="en-US" smtClean="0"/>
              <a:pPr/>
              <a:t>‹N°›</a:t>
            </a:fld>
            <a:endParaRPr lang="en-US"/>
          </a:p>
        </p:txBody>
      </p:sp>
      <p:cxnSp>
        <p:nvCxnSpPr>
          <p:cNvPr id="24" name="Straight Connector 23"/>
          <p:cNvCxnSpPr>
            <a:cxnSpLocks/>
          </p:cNvCxnSpPr>
          <p:nvPr userDrawn="1"/>
        </p:nvCxnSpPr>
        <p:spPr>
          <a:xfrm>
            <a:off x="10374767" y="6356357"/>
            <a:ext cx="0" cy="365125"/>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641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Quote - Dark">
    <p:bg>
      <p:bgPr>
        <a:solidFill>
          <a:schemeClr val="tx2"/>
        </a:solidFill>
        <a:effectLst/>
      </p:bgPr>
    </p:bg>
    <p:spTree>
      <p:nvGrpSpPr>
        <p:cNvPr id="1" name=""/>
        <p:cNvGrpSpPr/>
        <p:nvPr/>
      </p:nvGrpSpPr>
      <p:grpSpPr>
        <a:xfrm>
          <a:off x="0" y="0"/>
          <a:ext cx="0" cy="0"/>
          <a:chOff x="0" y="0"/>
          <a:chExt cx="0" cy="0"/>
        </a:xfrm>
      </p:grpSpPr>
      <p:sp>
        <p:nvSpPr>
          <p:cNvPr id="9" name="Freeform: Shape 8"/>
          <p:cNvSpPr/>
          <p:nvPr userDrawn="1"/>
        </p:nvSpPr>
        <p:spPr>
          <a:xfrm>
            <a:off x="7" y="8"/>
            <a:ext cx="9962167" cy="4723331"/>
          </a:xfrm>
          <a:custGeom>
            <a:avLst/>
            <a:gdLst>
              <a:gd name="connsiteX0" fmla="*/ 0 w 9962166"/>
              <a:gd name="connsiteY0" fmla="*/ 0 h 4723331"/>
              <a:gd name="connsiteX1" fmla="*/ 9962166 w 9962166"/>
              <a:gd name="connsiteY1" fmla="*/ 0 h 4723331"/>
              <a:gd name="connsiteX2" fmla="*/ 3628293 w 9962166"/>
              <a:gd name="connsiteY2" fmla="*/ 4723331 h 4723331"/>
              <a:gd name="connsiteX3" fmla="*/ 0 w 9962166"/>
              <a:gd name="connsiteY3" fmla="*/ 2098805 h 4723331"/>
            </a:gdLst>
            <a:ahLst/>
            <a:cxnLst>
              <a:cxn ang="0">
                <a:pos x="connsiteX0" y="connsiteY0"/>
              </a:cxn>
              <a:cxn ang="0">
                <a:pos x="connsiteX1" y="connsiteY1"/>
              </a:cxn>
              <a:cxn ang="0">
                <a:pos x="connsiteX2" y="connsiteY2"/>
              </a:cxn>
              <a:cxn ang="0">
                <a:pos x="connsiteX3" y="connsiteY3"/>
              </a:cxn>
            </a:cxnLst>
            <a:rect l="l" t="t" r="r" b="b"/>
            <a:pathLst>
              <a:path w="9962166" h="4723331">
                <a:moveTo>
                  <a:pt x="0" y="0"/>
                </a:moveTo>
                <a:lnTo>
                  <a:pt x="9962166" y="0"/>
                </a:lnTo>
                <a:lnTo>
                  <a:pt x="3628293" y="4723331"/>
                </a:lnTo>
                <a:lnTo>
                  <a:pt x="0" y="2098805"/>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Shape 9"/>
          <p:cNvSpPr/>
          <p:nvPr userDrawn="1"/>
        </p:nvSpPr>
        <p:spPr>
          <a:xfrm rot="5400000">
            <a:off x="-487314" y="3075514"/>
            <a:ext cx="4269815" cy="3295169"/>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Lst>
            <a:ahLst/>
            <a:cxnLst>
              <a:cxn ang="0">
                <a:pos x="connsiteX0" y="connsiteY0"/>
              </a:cxn>
              <a:cxn ang="0">
                <a:pos x="connsiteX1" y="connsiteY1"/>
              </a:cxn>
              <a:cxn ang="0">
                <a:pos x="connsiteX2" y="connsiteY2"/>
              </a:cxn>
              <a:cxn ang="0">
                <a:pos x="connsiteX3" y="connsiteY3"/>
              </a:cxn>
            </a:cxnLst>
            <a:rect l="l" t="t" r="r" b="b"/>
            <a:pathLst>
              <a:path w="4269815" h="3295170">
                <a:moveTo>
                  <a:pt x="0" y="3295170"/>
                </a:moveTo>
                <a:lnTo>
                  <a:pt x="2383562" y="0"/>
                </a:lnTo>
                <a:lnTo>
                  <a:pt x="4269815" y="2529419"/>
                </a:lnTo>
                <a:lnTo>
                  <a:pt x="4269815" y="3295170"/>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Shape 10"/>
          <p:cNvSpPr/>
          <p:nvPr userDrawn="1"/>
        </p:nvSpPr>
        <p:spPr>
          <a:xfrm rot="10800000" flipV="1">
            <a:off x="1423479" y="5213257"/>
            <a:ext cx="4479355" cy="1644747"/>
          </a:xfrm>
          <a:custGeom>
            <a:avLst/>
            <a:gdLst>
              <a:gd name="connsiteX0" fmla="*/ 2273790 w 4479354"/>
              <a:gd name="connsiteY0" fmla="*/ 0 h 1644747"/>
              <a:gd name="connsiteX1" fmla="*/ 0 w 4479354"/>
              <a:gd name="connsiteY1" fmla="*/ 1644747 h 1644747"/>
              <a:gd name="connsiteX2" fmla="*/ 4479354 w 4479354"/>
              <a:gd name="connsiteY2" fmla="*/ 1644747 h 1644747"/>
            </a:gdLst>
            <a:ahLst/>
            <a:cxnLst>
              <a:cxn ang="0">
                <a:pos x="connsiteX0" y="connsiteY0"/>
              </a:cxn>
              <a:cxn ang="0">
                <a:pos x="connsiteX1" y="connsiteY1"/>
              </a:cxn>
              <a:cxn ang="0">
                <a:pos x="connsiteX2" y="connsiteY2"/>
              </a:cxn>
            </a:cxnLst>
            <a:rect l="l" t="t" r="r" b="b"/>
            <a:pathLst>
              <a:path w="4479354" h="1644747">
                <a:moveTo>
                  <a:pt x="2273790" y="0"/>
                </a:moveTo>
                <a:lnTo>
                  <a:pt x="0" y="1644747"/>
                </a:lnTo>
                <a:lnTo>
                  <a:pt x="4479354" y="1644747"/>
                </a:lnTo>
                <a:close/>
              </a:path>
            </a:pathLst>
          </a:custGeom>
          <a:solidFill>
            <a:schemeClr val="bg1">
              <a:lumMod val="95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Content Placeholder 2"/>
          <p:cNvSpPr>
            <a:spLocks noGrp="1"/>
          </p:cNvSpPr>
          <p:nvPr>
            <p:ph idx="1" hasCustomPrompt="1"/>
          </p:nvPr>
        </p:nvSpPr>
        <p:spPr>
          <a:xfrm>
            <a:off x="838206" y="2036486"/>
            <a:ext cx="10515600" cy="3379551"/>
          </a:xfrm>
          <a:prstGeom prst="rect">
            <a:avLst/>
          </a:prstGeom>
        </p:spPr>
        <p:txBody>
          <a:bodyPr lIns="0" tIns="274320" rIns="0" bIns="0" anchor="ctr">
            <a:normAutofit/>
          </a:bodyPr>
          <a:lstStyle>
            <a:lvl1pPr marL="0" indent="0" algn="r">
              <a:spcBef>
                <a:spcPts val="1200"/>
              </a:spcBef>
              <a:buNone/>
              <a:defRPr sz="7200">
                <a:solidFill>
                  <a:schemeClr val="bg1"/>
                </a:solidFill>
                <a:latin typeface="+mn-lt"/>
                <a:ea typeface="Roboto" panose="02000000000000000000" pitchFamily="2" charset="0"/>
              </a:defRPr>
            </a:lvl1pPr>
            <a:lvl2pPr marL="457200" indent="0" algn="ctr">
              <a:spcBef>
                <a:spcPts val="1200"/>
              </a:spcBef>
              <a:buNone/>
              <a:defRPr sz="2800">
                <a:solidFill>
                  <a:schemeClr val="bg1"/>
                </a:solidFill>
                <a:latin typeface="Roboto" panose="02000000000000000000" pitchFamily="2" charset="0"/>
                <a:ea typeface="Roboto" panose="02000000000000000000" pitchFamily="2" charset="0"/>
              </a:defRPr>
            </a:lvl2pPr>
            <a:lvl3pPr marL="914400" indent="0" algn="ctr">
              <a:spcBef>
                <a:spcPts val="1200"/>
              </a:spcBef>
              <a:buNone/>
              <a:defRPr sz="2400">
                <a:solidFill>
                  <a:schemeClr val="bg1"/>
                </a:solidFill>
                <a:latin typeface="Roboto" panose="02000000000000000000" pitchFamily="2" charset="0"/>
                <a:ea typeface="Roboto" panose="02000000000000000000" pitchFamily="2" charset="0"/>
              </a:defRPr>
            </a:lvl3pPr>
            <a:lvl4pPr marL="1371600" indent="0" algn="ctr">
              <a:spcBef>
                <a:spcPts val="1200"/>
              </a:spcBef>
              <a:buNone/>
              <a:defRPr sz="2000">
                <a:solidFill>
                  <a:schemeClr val="bg1"/>
                </a:solidFill>
                <a:latin typeface="Roboto" panose="02000000000000000000" pitchFamily="2" charset="0"/>
                <a:ea typeface="Roboto" panose="02000000000000000000" pitchFamily="2" charset="0"/>
              </a:defRPr>
            </a:lvl4pPr>
            <a:lvl5pPr marL="1828800" indent="0" algn="ctr">
              <a:spcBef>
                <a:spcPts val="1200"/>
              </a:spcBef>
              <a:buNone/>
              <a:defRPr sz="2000">
                <a:solidFill>
                  <a:schemeClr val="bg1"/>
                </a:solidFill>
                <a:latin typeface="Roboto" panose="02000000000000000000" pitchFamily="2" charset="0"/>
                <a:ea typeface="Roboto" panose="02000000000000000000" pitchFamily="2" charset="0"/>
              </a:defRPr>
            </a:lvl5pPr>
          </a:lstStyle>
          <a:p>
            <a:pPr lvl="0"/>
            <a:r>
              <a:rPr lang="en-US"/>
              <a:t>Your Quote Goes Here</a:t>
            </a:r>
          </a:p>
        </p:txBody>
      </p:sp>
      <p:sp>
        <p:nvSpPr>
          <p:cNvPr id="7" name="Text Placeholder 8"/>
          <p:cNvSpPr>
            <a:spLocks noGrp="1"/>
          </p:cNvSpPr>
          <p:nvPr>
            <p:ph type="body" sz="quarter" idx="13" hasCustomPrompt="1"/>
          </p:nvPr>
        </p:nvSpPr>
        <p:spPr>
          <a:xfrm>
            <a:off x="838202" y="5416042"/>
            <a:ext cx="10515599" cy="504849"/>
          </a:xfrm>
          <a:prstGeom prst="rect">
            <a:avLst/>
          </a:prstGeom>
        </p:spPr>
        <p:txBody>
          <a:bodyPr anchor="b"/>
          <a:lstStyle>
            <a:lvl1pPr marL="0" indent="0" algn="r">
              <a:buNone/>
              <a:defRPr i="1">
                <a:solidFill>
                  <a:schemeClr val="tx1">
                    <a:lumMod val="50000"/>
                    <a:lumOff val="50000"/>
                  </a:schemeClr>
                </a:solidFill>
              </a:defRPr>
            </a:lvl1pPr>
          </a:lstStyle>
          <a:p>
            <a:pPr lvl="0"/>
            <a:r>
              <a:rPr lang="en-US"/>
              <a:t>Author</a:t>
            </a:r>
          </a:p>
        </p:txBody>
      </p:sp>
      <p:sp>
        <p:nvSpPr>
          <p:cNvPr id="14" name="Freeform: Shape 13"/>
          <p:cNvSpPr/>
          <p:nvPr userDrawn="1"/>
        </p:nvSpPr>
        <p:spPr>
          <a:xfrm>
            <a:off x="8820600" y="548681"/>
            <a:ext cx="2533201" cy="1745300"/>
          </a:xfrm>
          <a:custGeom>
            <a:avLst/>
            <a:gdLst>
              <a:gd name="connsiteX0" fmla="*/ 850180 w 1028774"/>
              <a:gd name="connsiteY0" fmla="*/ 0 h 708794"/>
              <a:gd name="connsiteX1" fmla="*/ 958081 w 1028774"/>
              <a:gd name="connsiteY1" fmla="*/ 89297 h 708794"/>
              <a:gd name="connsiteX2" fmla="*/ 820415 w 1028774"/>
              <a:gd name="connsiteY2" fmla="*/ 319981 h 708794"/>
              <a:gd name="connsiteX3" fmla="*/ 1028774 w 1028774"/>
              <a:gd name="connsiteY3" fmla="*/ 319981 h 708794"/>
              <a:gd name="connsiteX4" fmla="*/ 1028774 w 1028774"/>
              <a:gd name="connsiteY4" fmla="*/ 708794 h 708794"/>
              <a:gd name="connsiteX5" fmla="*/ 545083 w 1028774"/>
              <a:gd name="connsiteY5" fmla="*/ 708794 h 708794"/>
              <a:gd name="connsiteX6" fmla="*/ 545083 w 1028774"/>
              <a:gd name="connsiteY6" fmla="*/ 442764 h 708794"/>
              <a:gd name="connsiteX7" fmla="*/ 850180 w 1028774"/>
              <a:gd name="connsiteY7" fmla="*/ 0 h 708794"/>
              <a:gd name="connsiteX8" fmla="*/ 303731 w 1028774"/>
              <a:gd name="connsiteY8" fmla="*/ 0 h 708794"/>
              <a:gd name="connsiteX9" fmla="*/ 411137 w 1028774"/>
              <a:gd name="connsiteY9" fmla="*/ 89297 h 708794"/>
              <a:gd name="connsiteX10" fmla="*/ 275332 w 1028774"/>
              <a:gd name="connsiteY10" fmla="*/ 319981 h 708794"/>
              <a:gd name="connsiteX11" fmla="*/ 483691 w 1028774"/>
              <a:gd name="connsiteY11" fmla="*/ 319981 h 708794"/>
              <a:gd name="connsiteX12" fmla="*/ 483691 w 1028774"/>
              <a:gd name="connsiteY12" fmla="*/ 708794 h 708794"/>
              <a:gd name="connsiteX13" fmla="*/ 0 w 1028774"/>
              <a:gd name="connsiteY13" fmla="*/ 708794 h 708794"/>
              <a:gd name="connsiteX14" fmla="*/ 0 w 1028774"/>
              <a:gd name="connsiteY14" fmla="*/ 442764 h 708794"/>
              <a:gd name="connsiteX15" fmla="*/ 303731 w 1028774"/>
              <a:gd name="connsiteY15" fmla="*/ 0 h 70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774" h="708794">
                <a:moveTo>
                  <a:pt x="850180" y="0"/>
                </a:moveTo>
                <a:lnTo>
                  <a:pt x="958081" y="89297"/>
                </a:lnTo>
                <a:cubicBezTo>
                  <a:pt x="873745" y="173633"/>
                  <a:pt x="827856" y="250527"/>
                  <a:pt x="820415" y="319981"/>
                </a:cubicBezTo>
                <a:lnTo>
                  <a:pt x="1028774" y="319981"/>
                </a:lnTo>
                <a:lnTo>
                  <a:pt x="1028774" y="708794"/>
                </a:lnTo>
                <a:lnTo>
                  <a:pt x="545083" y="708794"/>
                </a:lnTo>
                <a:lnTo>
                  <a:pt x="545083" y="442764"/>
                </a:lnTo>
                <a:cubicBezTo>
                  <a:pt x="545083" y="281533"/>
                  <a:pt x="646782" y="133945"/>
                  <a:pt x="850180" y="0"/>
                </a:cubicBezTo>
                <a:close/>
                <a:moveTo>
                  <a:pt x="303731" y="0"/>
                </a:moveTo>
                <a:lnTo>
                  <a:pt x="411137" y="89297"/>
                </a:lnTo>
                <a:cubicBezTo>
                  <a:pt x="327945" y="173633"/>
                  <a:pt x="282676" y="250527"/>
                  <a:pt x="275332" y="319981"/>
                </a:cubicBezTo>
                <a:lnTo>
                  <a:pt x="483691" y="319981"/>
                </a:lnTo>
                <a:lnTo>
                  <a:pt x="483691" y="708794"/>
                </a:lnTo>
                <a:lnTo>
                  <a:pt x="0" y="708794"/>
                </a:lnTo>
                <a:lnTo>
                  <a:pt x="0" y="442764"/>
                </a:lnTo>
                <a:cubicBezTo>
                  <a:pt x="0" y="281533"/>
                  <a:pt x="101244" y="133945"/>
                  <a:pt x="30373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838206" y="6268542"/>
            <a:ext cx="105156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tx2">
                    <a:lumMod val="75000"/>
                    <a:lumOff val="25000"/>
                  </a:schemeClr>
                </a:solidFill>
              </a:defRPr>
            </a:lvl1pPr>
          </a:lstStyle>
          <a:p>
            <a:r>
              <a:rPr lang="en-US"/>
              <a:t>Your Date Here</a:t>
            </a:r>
          </a:p>
        </p:txBody>
      </p:sp>
      <p:sp>
        <p:nvSpPr>
          <p:cNvPr id="1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tx2">
                    <a:lumMod val="75000"/>
                    <a:lumOff val="25000"/>
                  </a:schemeClr>
                </a:solidFill>
              </a:defRPr>
            </a:lvl1pPr>
          </a:lstStyle>
          <a:p>
            <a:r>
              <a:rPr lang="en-US"/>
              <a:t>Your Footer Here</a:t>
            </a:r>
          </a:p>
        </p:txBody>
      </p:sp>
      <p:sp>
        <p:nvSpPr>
          <p:cNvPr id="1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tx2">
                    <a:lumMod val="75000"/>
                    <a:lumOff val="25000"/>
                  </a:schemeClr>
                </a:solidFill>
              </a:defRPr>
            </a:lvl1pPr>
          </a:lstStyle>
          <a:p>
            <a:fld id="{FC1CF07D-8B3F-4D32-B059-0039CEA46DB1}" type="slidenum">
              <a:rPr lang="en-US" smtClean="0"/>
              <a:pPr/>
              <a:t>‹N°›</a:t>
            </a:fld>
            <a:endParaRPr lang="en-US"/>
          </a:p>
        </p:txBody>
      </p:sp>
      <p:cxnSp>
        <p:nvCxnSpPr>
          <p:cNvPr id="17" name="Straight Connector 16"/>
          <p:cNvCxnSpPr>
            <a:cxnSpLocks/>
          </p:cNvCxnSpPr>
          <p:nvPr userDrawn="1"/>
        </p:nvCxnSpPr>
        <p:spPr>
          <a:xfrm>
            <a:off x="10374767" y="6356357"/>
            <a:ext cx="0" cy="365125"/>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8319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Picture and Title">
    <p:spTree>
      <p:nvGrpSpPr>
        <p:cNvPr id="1" name=""/>
        <p:cNvGrpSpPr/>
        <p:nvPr/>
      </p:nvGrpSpPr>
      <p:grpSpPr>
        <a:xfrm>
          <a:off x="0" y="0"/>
          <a:ext cx="0" cy="0"/>
          <a:chOff x="0" y="0"/>
          <a:chExt cx="0" cy="0"/>
        </a:xfrm>
      </p:grpSpPr>
      <p:sp>
        <p:nvSpPr>
          <p:cNvPr id="37" name="Freeform: Shape 36"/>
          <p:cNvSpPr/>
          <p:nvPr userDrawn="1"/>
        </p:nvSpPr>
        <p:spPr>
          <a:xfrm>
            <a:off x="0" y="4293096"/>
            <a:ext cx="12192000" cy="2564904"/>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7"/>
          <p:cNvSpPr>
            <a:spLocks noGrp="1"/>
          </p:cNvSpPr>
          <p:nvPr>
            <p:ph type="pic" sz="quarter" idx="13"/>
          </p:nvPr>
        </p:nvSpPr>
        <p:spPr>
          <a:xfrm>
            <a:off x="0" y="7"/>
            <a:ext cx="12192000" cy="5029201"/>
          </a:xfrm>
          <a:custGeom>
            <a:avLst/>
            <a:gdLst>
              <a:gd name="connsiteX0" fmla="*/ 0 w 12192000"/>
              <a:gd name="connsiteY0" fmla="*/ 0 h 5029201"/>
              <a:gd name="connsiteX1" fmla="*/ 12192000 w 12192000"/>
              <a:gd name="connsiteY1" fmla="*/ 0 h 5029201"/>
              <a:gd name="connsiteX2" fmla="*/ 12192000 w 12192000"/>
              <a:gd name="connsiteY2" fmla="*/ 2514601 h 5029201"/>
              <a:gd name="connsiteX3" fmla="*/ 12192000 w 12192000"/>
              <a:gd name="connsiteY3" fmla="*/ 5029201 h 5029201"/>
              <a:gd name="connsiteX4" fmla="*/ 6614601 w 12192000"/>
              <a:gd name="connsiteY4" fmla="*/ 5029201 h 5029201"/>
              <a:gd name="connsiteX5" fmla="*/ 6096000 w 12192000"/>
              <a:gd name="connsiteY5" fmla="*/ 4524815 h 5029201"/>
              <a:gd name="connsiteX6" fmla="*/ 5577400 w 12192000"/>
              <a:gd name="connsiteY6" fmla="*/ 5029201 h 5029201"/>
              <a:gd name="connsiteX7" fmla="*/ 0 w 12192000"/>
              <a:gd name="connsiteY7" fmla="*/ 5029201 h 50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29201">
                <a:moveTo>
                  <a:pt x="0" y="0"/>
                </a:moveTo>
                <a:lnTo>
                  <a:pt x="12192000" y="0"/>
                </a:lnTo>
                <a:lnTo>
                  <a:pt x="12192000" y="2514601"/>
                </a:lnTo>
                <a:lnTo>
                  <a:pt x="12192000" y="5029201"/>
                </a:lnTo>
                <a:lnTo>
                  <a:pt x="6614601" y="5029201"/>
                </a:lnTo>
                <a:lnTo>
                  <a:pt x="6096000" y="4524815"/>
                </a:lnTo>
                <a:lnTo>
                  <a:pt x="5577400" y="5029201"/>
                </a:lnTo>
                <a:lnTo>
                  <a:pt x="0" y="5029201"/>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407374" y="5207657"/>
            <a:ext cx="11377264" cy="1533717"/>
          </a:xfrm>
          <a:prstGeom prst="rect">
            <a:avLst/>
          </a:prstGeom>
        </p:spPr>
        <p:txBody>
          <a:bodyPr lIns="274320" rIns="274320" anchor="ctr">
            <a:noAutofit/>
          </a:bodyPr>
          <a:lstStyle>
            <a:lvl1pPr algn="ctr">
              <a:defRPr sz="4800" b="1" cap="all" baseline="0">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584991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Description">
    <p:spTree>
      <p:nvGrpSpPr>
        <p:cNvPr id="1" name=""/>
        <p:cNvGrpSpPr/>
        <p:nvPr/>
      </p:nvGrpSpPr>
      <p:grpSpPr>
        <a:xfrm>
          <a:off x="0" y="0"/>
          <a:ext cx="0" cy="0"/>
          <a:chOff x="0" y="0"/>
          <a:chExt cx="0" cy="0"/>
        </a:xfrm>
      </p:grpSpPr>
      <p:cxnSp>
        <p:nvCxnSpPr>
          <p:cNvPr id="15" name="Straight Connector 14"/>
          <p:cNvCxnSpPr/>
          <p:nvPr userDrawn="1"/>
        </p:nvCxnSpPr>
        <p:spPr>
          <a:xfrm>
            <a:off x="838206"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5" y="160342"/>
            <a:ext cx="9578281"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6" y="6356357"/>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40" y="6356357"/>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9" y="6356357"/>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7" y="6356357"/>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8"/>
          <p:cNvSpPr>
            <a:spLocks noGrp="1"/>
          </p:cNvSpPr>
          <p:nvPr>
            <p:ph type="body" sz="quarter" idx="13" hasCustomPrompt="1"/>
          </p:nvPr>
        </p:nvSpPr>
        <p:spPr>
          <a:xfrm>
            <a:off x="838206" y="5589240"/>
            <a:ext cx="10515600" cy="626368"/>
          </a:xfrm>
          <a:prstGeom prst="rect">
            <a:avLst/>
          </a:prstGeom>
        </p:spPr>
        <p:txBody>
          <a:bodyPr anchor="b"/>
          <a:lstStyle>
            <a:lvl1pPr>
              <a:defRPr>
                <a:solidFill>
                  <a:schemeClr val="accent1"/>
                </a:solidFill>
              </a:defRPr>
            </a:lvl1pPr>
            <a:lvl2pPr>
              <a:defRPr>
                <a:solidFill>
                  <a:schemeClr val="tx1">
                    <a:lumMod val="65000"/>
                    <a:lumOff val="35000"/>
                  </a:schemeClr>
                </a:solidFill>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spcBef>
                <a:spcPts val="1200"/>
              </a:spcBef>
            </a:pPr>
            <a:r>
              <a:rPr lang="en-US"/>
              <a:t>Insert a short description here</a:t>
            </a:r>
          </a:p>
        </p:txBody>
      </p:sp>
    </p:spTree>
    <p:extLst>
      <p:ext uri="{BB962C8B-B14F-4D97-AF65-F5344CB8AC3E}">
        <p14:creationId xmlns:p14="http://schemas.microsoft.com/office/powerpoint/2010/main" val="32430842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hlinkClick r:id="rId2"/>
          </p:cNvPr>
          <p:cNvPicPr>
            <a:picLocks noChangeAspect="1"/>
          </p:cNvPicPr>
          <p:nvPr userDrawn="1"/>
        </p:nvPicPr>
        <p:blipFill>
          <a:blip r:embed="rId3"/>
          <a:stretch>
            <a:fillRect/>
          </a:stretch>
        </p:blipFill>
        <p:spPr>
          <a:xfrm>
            <a:off x="10200462" y="6214079"/>
            <a:ext cx="1627775"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4" y="6336775"/>
            <a:ext cx="1470980" cy="307777"/>
            <a:chOff x="8616280" y="6285754"/>
            <a:chExt cx="1470982" cy="307777"/>
          </a:xfrm>
        </p:grpSpPr>
        <p:sp>
          <p:nvSpPr>
            <p:cNvPr id="12" name="TextBox 11"/>
            <p:cNvSpPr txBox="1"/>
            <p:nvPr userDrawn="1"/>
          </p:nvSpPr>
          <p:spPr>
            <a:xfrm>
              <a:off x="8616280" y="6285754"/>
              <a:ext cx="1470982" cy="307777"/>
            </a:xfrm>
            <a:prstGeom prst="rect">
              <a:avLst/>
            </a:prstGeom>
            <a:noFill/>
          </p:spPr>
          <p:txBody>
            <a:bodyPr wrap="none" rtlCol="0">
              <a:spAutoFit/>
            </a:bodyPr>
            <a:lstStyle/>
            <a:p>
              <a:r>
                <a:rPr lang="en-US" sz="140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314646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166170686"/>
      </p:ext>
    </p:extLst>
  </p:cSld>
  <p:clrMapOvr>
    <a:masterClrMapping/>
  </p:clrMapOvr>
  <p:hf hdr="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2404853700"/>
      </p:ext>
    </p:extLst>
  </p:cSld>
  <p:clrMapOvr>
    <a:masterClrMapping/>
  </p:clrMapOvr>
  <p:hf hdr="0"/>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1181838508"/>
      </p:ext>
    </p:extLst>
  </p:cSld>
  <p:clrMapOvr>
    <a:masterClrMapping/>
  </p:clrMapOvr>
  <p:hf hdr="0"/>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953235237"/>
      </p:ext>
    </p:extLst>
  </p:cSld>
  <p:clrMapOvr>
    <a:masterClrMapping/>
  </p:clrMapOvr>
  <p:hf hdr="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r>
              <a:rPr lang="en-US"/>
              <a:t>Your Date Here</a:t>
            </a:r>
          </a:p>
        </p:txBody>
      </p:sp>
      <p:sp>
        <p:nvSpPr>
          <p:cNvPr id="8" name="Footer Placeholder 7"/>
          <p:cNvSpPr>
            <a:spLocks noGrp="1"/>
          </p:cNvSpPr>
          <p:nvPr>
            <p:ph type="ftr" sz="quarter" idx="11"/>
          </p:nvPr>
        </p:nvSpPr>
        <p:spPr/>
        <p:txBody>
          <a:bodyPr/>
          <a:lstStyle/>
          <a:p>
            <a:r>
              <a:rPr lang="en-US"/>
              <a:t>Your Footer Here</a:t>
            </a:r>
          </a:p>
        </p:txBody>
      </p:sp>
      <p:sp>
        <p:nvSpPr>
          <p:cNvPr id="9" name="Slide Number Placeholder 8"/>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271733754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Slide 6">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227967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r>
              <a:rPr lang="en-US"/>
              <a:t>Your Date Here</a:t>
            </a:r>
          </a:p>
        </p:txBody>
      </p:sp>
      <p:sp>
        <p:nvSpPr>
          <p:cNvPr id="4" name="Footer Placeholder 3"/>
          <p:cNvSpPr>
            <a:spLocks noGrp="1"/>
          </p:cNvSpPr>
          <p:nvPr>
            <p:ph type="ftr" sz="quarter" idx="11"/>
          </p:nvPr>
        </p:nvSpPr>
        <p:spPr/>
        <p:txBody>
          <a:bodyPr/>
          <a:lstStyle/>
          <a:p>
            <a:r>
              <a:rPr lang="en-US"/>
              <a:t>Your Footer Here</a:t>
            </a:r>
          </a:p>
        </p:txBody>
      </p:sp>
      <p:sp>
        <p:nvSpPr>
          <p:cNvPr id="5" name="Slide Number Placeholder 4"/>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626675217"/>
      </p:ext>
    </p:extLst>
  </p:cSld>
  <p:clrMapOvr>
    <a:masterClrMapping/>
  </p:clrMapOvr>
  <p:hf hdr="0"/>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Your Date Here</a:t>
            </a:r>
          </a:p>
        </p:txBody>
      </p:sp>
      <p:sp>
        <p:nvSpPr>
          <p:cNvPr id="3" name="Footer Placeholder 2"/>
          <p:cNvSpPr>
            <a:spLocks noGrp="1"/>
          </p:cNvSpPr>
          <p:nvPr>
            <p:ph type="ftr" sz="quarter" idx="11"/>
          </p:nvPr>
        </p:nvSpPr>
        <p:spPr/>
        <p:txBody>
          <a:bodyPr/>
          <a:lstStyle/>
          <a:p>
            <a:r>
              <a:rPr lang="en-US"/>
              <a:t>Your Footer Here</a:t>
            </a:r>
          </a:p>
        </p:txBody>
      </p:sp>
      <p:sp>
        <p:nvSpPr>
          <p:cNvPr id="4" name="Slide Number Placeholder 3"/>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1931725807"/>
      </p:ext>
    </p:extLst>
  </p:cSld>
  <p:clrMapOvr>
    <a:masterClrMapping/>
  </p:clrMapOvr>
  <p:hf hdr="0"/>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3176236191"/>
      </p:ext>
    </p:extLst>
  </p:cSld>
  <p:clrMapOvr>
    <a:masterClrMapping/>
  </p:clrMapOvr>
  <p:hf hdr="0"/>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a:t>
            </a:r>
          </a:p>
        </p:txBody>
      </p:sp>
      <p:sp>
        <p:nvSpPr>
          <p:cNvPr id="7" name="Slide Number Placeholder 6"/>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2147641411"/>
      </p:ext>
    </p:extLst>
  </p:cSld>
  <p:clrMapOvr>
    <a:masterClrMapping/>
  </p:clrMapOvr>
  <p:hf hdr="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2936427564"/>
      </p:ext>
    </p:extLst>
  </p:cSld>
  <p:clrMapOvr>
    <a:masterClrMapping/>
  </p:clrMapOvr>
  <p:hf hdr="0"/>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a:t>
            </a:r>
          </a:p>
        </p:txBody>
      </p:sp>
      <p:sp>
        <p:nvSpPr>
          <p:cNvPr id="6" name="Slide Number Placeholder 5"/>
          <p:cNvSpPr>
            <a:spLocks noGrp="1"/>
          </p:cNvSpPr>
          <p:nvPr>
            <p:ph type="sldNum" sz="quarter" idx="12"/>
          </p:nvPr>
        </p:nvSpPr>
        <p:spPr/>
        <p:txBody>
          <a:bodyPr/>
          <a:lstStyle/>
          <a:p>
            <a:fld id="{FC1CF07D-8B3F-4D32-B059-0039CEA46DB1}" type="slidenum">
              <a:rPr lang="en-US" smtClean="0"/>
              <a:t>‹N°›</a:t>
            </a:fld>
            <a:endParaRPr lang="en-US"/>
          </a:p>
        </p:txBody>
      </p:sp>
    </p:spTree>
    <p:extLst>
      <p:ext uri="{BB962C8B-B14F-4D97-AF65-F5344CB8AC3E}">
        <p14:creationId xmlns:p14="http://schemas.microsoft.com/office/powerpoint/2010/main" val="175661021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 Slide 7">
    <p:spTree>
      <p:nvGrpSpPr>
        <p:cNvPr id="1" name=""/>
        <p:cNvGrpSpPr/>
        <p:nvPr/>
      </p:nvGrpSpPr>
      <p:grpSpPr>
        <a:xfrm>
          <a:off x="0" y="0"/>
          <a:ext cx="0" cy="0"/>
          <a:chOff x="0" y="0"/>
          <a:chExt cx="0" cy="0"/>
        </a:xfrm>
      </p:grpSpPr>
      <p:sp>
        <p:nvSpPr>
          <p:cNvPr id="37" name="Freeform: Shape 36"/>
          <p:cNvSpPr/>
          <p:nvPr userDrawn="1"/>
        </p:nvSpPr>
        <p:spPr>
          <a:xfrm>
            <a:off x="0" y="5029200"/>
            <a:ext cx="12192000" cy="1828800"/>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p:cNvSpPr>
            <a:spLocks noGrp="1"/>
          </p:cNvSpPr>
          <p:nvPr>
            <p:ph type="pic" sz="quarter" idx="13"/>
          </p:nvPr>
        </p:nvSpPr>
        <p:spPr>
          <a:xfrm>
            <a:off x="0" y="1371601"/>
            <a:ext cx="12192000" cy="3657600"/>
          </a:xfrm>
          <a:custGeom>
            <a:avLst/>
            <a:gdLst>
              <a:gd name="connsiteX0" fmla="*/ 0 w 8129016"/>
              <a:gd name="connsiteY0" fmla="*/ 0 h 3657600"/>
              <a:gd name="connsiteX1" fmla="*/ 8129016 w 8129016"/>
              <a:gd name="connsiteY1" fmla="*/ 0 h 3657600"/>
              <a:gd name="connsiteX2" fmla="*/ 8129016 w 8129016"/>
              <a:gd name="connsiteY2" fmla="*/ 1828800 h 3657600"/>
              <a:gd name="connsiteX3" fmla="*/ 8129016 w 8129016"/>
              <a:gd name="connsiteY3" fmla="*/ 3657600 h 3657600"/>
              <a:gd name="connsiteX4" fmla="*/ 4064000 w 8129016"/>
              <a:gd name="connsiteY4" fmla="*/ 3657600 h 3657600"/>
              <a:gd name="connsiteX5" fmla="*/ 0 w 8129016"/>
              <a:gd name="connsiteY5"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9016" h="3657600">
                <a:moveTo>
                  <a:pt x="0" y="0"/>
                </a:moveTo>
                <a:lnTo>
                  <a:pt x="8129016" y="0"/>
                </a:lnTo>
                <a:lnTo>
                  <a:pt x="8129016" y="1828800"/>
                </a:lnTo>
                <a:lnTo>
                  <a:pt x="8129016" y="3657600"/>
                </a:lnTo>
                <a:lnTo>
                  <a:pt x="4064000" y="3657600"/>
                </a:lnTo>
                <a:lnTo>
                  <a:pt x="0" y="3657600"/>
                </a:lnTo>
                <a:close/>
              </a:path>
            </a:pathLst>
          </a:custGeom>
          <a:solidFill>
            <a:schemeClr val="bg1">
              <a:lumMod val="50000"/>
            </a:schemeClr>
          </a:solidFill>
        </p:spPr>
        <p:txBody>
          <a:bodyPr wrap="square">
            <a:noAutofit/>
          </a:bodyPr>
          <a:lstStyle/>
          <a:p>
            <a:endParaRPr lang="en-US"/>
          </a:p>
        </p:txBody>
      </p:sp>
      <p:sp>
        <p:nvSpPr>
          <p:cNvPr id="2" name="Title 1"/>
          <p:cNvSpPr>
            <a:spLocks noGrp="1"/>
          </p:cNvSpPr>
          <p:nvPr>
            <p:ph type="ctrTitle"/>
          </p:nvPr>
        </p:nvSpPr>
        <p:spPr>
          <a:xfrm>
            <a:off x="1163458" y="5207651"/>
            <a:ext cx="9865097" cy="1067644"/>
          </a:xfrm>
          <a:prstGeom prst="rect">
            <a:avLst/>
          </a:prstGeom>
        </p:spPr>
        <p:txBody>
          <a:bodyPr lIns="274320" rIns="274320" anchor="ctr">
            <a:noAutofit/>
          </a:bodyPr>
          <a:lstStyle>
            <a:lvl1pPr algn="ctr">
              <a:defRPr sz="54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63458" y="6165309"/>
            <a:ext cx="9865097" cy="487313"/>
          </a:xfrm>
          <a:prstGeom prst="rect">
            <a:avLst/>
          </a:prstGeom>
        </p:spPr>
        <p:txBody>
          <a:bodyPr wrap="square" lIns="274320" rIns="274320">
            <a:spAutoFit/>
          </a:bodyPr>
          <a:lstStyle>
            <a:lvl1pPr marL="0" indent="0" algn="ctr">
              <a:buNone/>
              <a:defRPr sz="2800">
                <a:solidFill>
                  <a:schemeClr val="accent4">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04459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2.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image" Target="../media/image2.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theme" Target="../theme/theme3.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4.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6"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6"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6" y="635635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1" y="635635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CF07D-8B3F-4D32-B059-0039CEA46DB1}" type="slidenum">
              <a:rPr lang="en-US" smtClean="0"/>
              <a:t>‹N°›</a:t>
            </a:fld>
            <a:endParaRPr lang="en-US"/>
          </a:p>
        </p:txBody>
      </p:sp>
      <p:sp>
        <p:nvSpPr>
          <p:cNvPr id="14" name="Rectangle 13"/>
          <p:cNvSpPr/>
          <p:nvPr userDrawn="1"/>
        </p:nvSpPr>
        <p:spPr>
          <a:xfrm rot="5400000">
            <a:off x="11604694"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009425401"/>
      </p:ext>
    </p:extLst>
  </p:cSld>
  <p:clrMap bg1="lt1" tx1="dk1" bg2="lt2" tx2="dk2" accent1="accent1" accent2="accent2" accent3="accent3" accent4="accent4" accent5="accent5" accent6="accent6" hlink="hlink" folHlink="folHlink"/>
  <p:sldLayoutIdLst>
    <p:sldLayoutId id="2147483852" r:id="rId1"/>
    <p:sldLayoutId id="2147483857" r:id="rId2"/>
    <p:sldLayoutId id="2147483861" r:id="rId3"/>
    <p:sldLayoutId id="2147483858" r:id="rId4"/>
    <p:sldLayoutId id="2147483860" r:id="rId5"/>
    <p:sldLayoutId id="2147483859" r:id="rId6"/>
    <p:sldLayoutId id="2147483862" r:id="rId7"/>
    <p:sldLayoutId id="2147483864" r:id="rId8"/>
    <p:sldLayoutId id="2147483863" r:id="rId9"/>
    <p:sldLayoutId id="2147483865" r:id="rId10"/>
    <p:sldLayoutId id="2147483866" r:id="rId11"/>
    <p:sldLayoutId id="2147483883" r:id="rId12"/>
    <p:sldLayoutId id="2147483874" r:id="rId13"/>
    <p:sldLayoutId id="2147483875" r:id="rId14"/>
    <p:sldLayoutId id="2147483877" r:id="rId15"/>
    <p:sldLayoutId id="2147483882" r:id="rId16"/>
    <p:sldLayoutId id="2147483876" r:id="rId17"/>
    <p:sldLayoutId id="2147483872" r:id="rId18"/>
    <p:sldLayoutId id="2147483878" r:id="rId19"/>
    <p:sldLayoutId id="2147483856" r:id="rId20"/>
    <p:sldLayoutId id="2147483880" r:id="rId21"/>
    <p:sldLayoutId id="2147483879" r:id="rId22"/>
    <p:sldLayoutId id="2147483881" r:id="rId23"/>
    <p:sldLayoutId id="2147484341" r:id="rId24"/>
    <p:sldLayoutId id="2147484322" r:id="rId25"/>
    <p:sldLayoutId id="2147484323" r:id="rId26"/>
    <p:sldLayoutId id="2147484324" r:id="rId27"/>
    <p:sldLayoutId id="2147484325" r:id="rId28"/>
    <p:sldLayoutId id="2147484326" r:id="rId29"/>
    <p:sldLayoutId id="2147484327" r:id="rId30"/>
    <p:sldLayoutId id="2147484328" r:id="rId31"/>
    <p:sldLayoutId id="2147484329" r:id="rId32"/>
    <p:sldLayoutId id="2147484330" r:id="rId33"/>
    <p:sldLayoutId id="2147484331" r:id="rId34"/>
    <p:sldLayoutId id="2147484332" r:id="rId35"/>
    <p:sldLayoutId id="2147484334" r:id="rId36"/>
    <p:sldLayoutId id="2147484335" r:id="rId3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94"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974763103"/>
      </p:ext>
    </p:extLst>
  </p:cSld>
  <p:clrMap bg1="lt1" tx1="dk1" bg2="lt2" tx2="dk2" accent1="accent1" accent2="accent2" accent3="accent3" accent4="accent4" accent5="accent5" accent6="accent6" hlink="hlink" folHlink="folHlink"/>
  <p:sldLayoutIdLst>
    <p:sldLayoutId id="2147483886" r:id="rId1"/>
    <p:sldLayoutId id="2147483888" r:id="rId2"/>
    <p:sldLayoutId id="2147483889" r:id="rId3"/>
    <p:sldLayoutId id="2147483890" r:id="rId4"/>
    <p:sldLayoutId id="2147483892" r:id="rId5"/>
    <p:sldLayoutId id="2147483893" r:id="rId6"/>
    <p:sldLayoutId id="2147483894" r:id="rId7"/>
    <p:sldLayoutId id="2147483895" r:id="rId8"/>
    <p:sldLayoutId id="2147483896" r:id="rId9"/>
    <p:sldLayoutId id="2147483899" r:id="rId10"/>
    <p:sldLayoutId id="2147483900" r:id="rId11"/>
    <p:sldLayoutId id="2147483901" r:id="rId12"/>
    <p:sldLayoutId id="2147483902" r:id="rId13"/>
    <p:sldLayoutId id="2147483903" r:id="rId14"/>
    <p:sldLayoutId id="2147483904" r:id="rId15"/>
  </p:sldLayoutIdLst>
  <p:hf hdr="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4"/>
          <a:stretch>
            <a:fillRect/>
          </a:stretch>
        </p:blipFill>
        <p:spPr>
          <a:xfrm>
            <a:off x="4638936" y="341038"/>
            <a:ext cx="2914143" cy="804743"/>
          </a:xfrm>
          <a:prstGeom prst="rect">
            <a:avLst/>
          </a:prstGeom>
        </p:spPr>
      </p:pic>
      <p:sp>
        <p:nvSpPr>
          <p:cNvPr id="5" name="Rectangle 4"/>
          <p:cNvSpPr/>
          <p:nvPr userDrawn="1"/>
        </p:nvSpPr>
        <p:spPr>
          <a:xfrm>
            <a:off x="2185949" y="2158996"/>
            <a:ext cx="7820107" cy="3416320"/>
          </a:xfrm>
          <a:prstGeom prst="rect">
            <a:avLst/>
          </a:prstGeom>
        </p:spPr>
        <p:txBody>
          <a:bodyPr wrap="square" anchor="ctr">
            <a:spAutoFit/>
          </a:bodyPr>
          <a:lstStyle/>
          <a:p>
            <a:pPr algn="ctr" defTabSz="914354"/>
            <a:r>
              <a:rPr lang="en-US" sz="5400" dirty="0">
                <a:solidFill>
                  <a:schemeClr val="bg1"/>
                </a:solidFill>
                <a:latin typeface="Calibri Light" panose="020F0302020204030204" pitchFamily="34" charset="0"/>
              </a:rPr>
              <a:t>Free </a:t>
            </a:r>
            <a:r>
              <a:rPr lang="en-US" sz="5400">
                <a:solidFill>
                  <a:schemeClr val="bg1"/>
                </a:solidFill>
                <a:latin typeface="Calibri Light" panose="020F0302020204030204" pitchFamily="34" charset="0"/>
              </a:rPr>
              <a:t>creative templates</a:t>
            </a:r>
            <a:r>
              <a:rPr lang="en-US" sz="5400" dirty="0">
                <a:solidFill>
                  <a:schemeClr val="bg1"/>
                </a:solidFill>
                <a:latin typeface="Calibri Light" panose="020F0302020204030204" pitchFamily="34" charset="0"/>
              </a:rPr>
              <a:t>, charts, diagrams and maps for your outstanding presentations</a:t>
            </a:r>
          </a:p>
        </p:txBody>
      </p:sp>
    </p:spTree>
    <p:extLst>
      <p:ext uri="{BB962C8B-B14F-4D97-AF65-F5344CB8AC3E}">
        <p14:creationId xmlns:p14="http://schemas.microsoft.com/office/powerpoint/2010/main" val="3800825972"/>
      </p:ext>
    </p:extLst>
  </p:cSld>
  <p:clrMap bg1="lt1" tx1="dk1" bg2="lt2" tx2="dk2" accent1="accent1" accent2="accent2" accent3="accent3" accent4="accent4" accent5="accent5" accent6="accent6" hlink="hlink" folHlink="folHlink"/>
  <p:sldLayoutIdLst>
    <p:sldLayoutId id="214748375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20" r:id="rId16"/>
    <p:sldLayoutId id="2147483921" r:id="rId17"/>
    <p:sldLayoutId id="2147483922" r:id="rId18"/>
    <p:sldLayoutId id="2147483923" r:id="rId19"/>
    <p:sldLayoutId id="2147483924" r:id="rId20"/>
    <p:sldLayoutId id="2147483925" r:id="rId21"/>
    <p:sldLayoutId id="2147483926" r:id="rId22"/>
  </p:sldLayoutIdLst>
  <p:hf hdr="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CF07D-8B3F-4D32-B059-0039CEA46DB1}" type="slidenum">
              <a:rPr lang="en-US" smtClean="0"/>
              <a:t>‹N°›</a:t>
            </a:fld>
            <a:endParaRPr lang="en-US"/>
          </a:p>
        </p:txBody>
      </p:sp>
      <p:sp>
        <p:nvSpPr>
          <p:cNvPr id="7" name="Rectangle 6">
            <a:extLst>
              <a:ext uri="{FF2B5EF4-FFF2-40B4-BE49-F238E27FC236}">
                <a16:creationId xmlns:a16="http://schemas.microsoft.com/office/drawing/2014/main" id="{FABC567A-7F70-491D-8ABC-063985D883F5}"/>
              </a:ext>
            </a:extLst>
          </p:cNvPr>
          <p:cNvSpPr/>
          <p:nvPr userDrawn="1"/>
        </p:nvSpPr>
        <p:spPr>
          <a:xfrm rot="5400000">
            <a:off x="11604694"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87727764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3" Type="http://schemas.openxmlformats.org/officeDocument/2006/relationships/hyperlink" Target="https://kamelito.com/" TargetMode="External"/><Relationship Id="rId2" Type="http://schemas.openxmlformats.org/officeDocument/2006/relationships/image" Target="../media/image27.jpg"/><Relationship Id="rId1" Type="http://schemas.openxmlformats.org/officeDocument/2006/relationships/slideLayout" Target="../slideLayouts/slideLayout76.xml"/><Relationship Id="rId6" Type="http://schemas.openxmlformats.org/officeDocument/2006/relationships/hyperlink" Target="https://twitter.com/KAMELITO_MILK" TargetMode="External"/><Relationship Id="rId5" Type="http://schemas.openxmlformats.org/officeDocument/2006/relationships/hyperlink" Target="https://www.instagram.com/kamelito_milk/" TargetMode="External"/><Relationship Id="rId4" Type="http://schemas.openxmlformats.org/officeDocument/2006/relationships/hyperlink" Target="https://www.facebook.com/KAMELITO.MILK"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4.PNG"/><Relationship Id="rId2" Type="http://schemas.openxmlformats.org/officeDocument/2006/relationships/image" Target="../media/image30.jpg"/><Relationship Id="rId1" Type="http://schemas.openxmlformats.org/officeDocument/2006/relationships/slideLayout" Target="../slideLayouts/slideLayout7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7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526073" y="339445"/>
            <a:ext cx="11139854" cy="1234180"/>
          </a:xfrm>
        </p:spPr>
        <p:txBody>
          <a:bodyPr vert="horz" lIns="91440" tIns="45720" rIns="91440" bIns="45720" rtlCol="0" anchor="b">
            <a:noAutofit/>
          </a:bodyPr>
          <a:lstStyle/>
          <a:p>
            <a:pPr algn="ctr"/>
            <a:r>
              <a:rPr lang="en-US" dirty="0">
                <a:solidFill>
                  <a:srgbClr val="FFFFFF"/>
                </a:solidFill>
                <a:latin typeface="Bodoni MT" panose="02070603080606020203" pitchFamily="18" charset="0"/>
              </a:rPr>
              <a:t>LA REVOLUTION DU CHAMEAU COMMENCE ICI</a:t>
            </a:r>
          </a:p>
        </p:txBody>
      </p:sp>
      <p:cxnSp>
        <p:nvCxnSpPr>
          <p:cNvPr id="48"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2DD78563-0C07-4C72-86CC-A8B706C7056F}"/>
              </a:ext>
            </a:extLst>
          </p:cNvPr>
          <p:cNvPicPr>
            <a:picLocks noChangeAspect="1"/>
          </p:cNvPicPr>
          <p:nvPr/>
        </p:nvPicPr>
        <p:blipFill rotWithShape="1">
          <a:blip r:embed="rId2">
            <a:extLst>
              <a:ext uri="{28A0092B-C50C-407E-A947-70E740481C1C}">
                <a14:useLocalDpi xmlns:a14="http://schemas.microsoft.com/office/drawing/2010/main" val="0"/>
              </a:ext>
            </a:extLst>
          </a:blip>
          <a:srcRect l="5979" r="4660" b="3"/>
          <a:stretch/>
        </p:blipFill>
        <p:spPr>
          <a:xfrm>
            <a:off x="1273307" y="2426818"/>
            <a:ext cx="3572436" cy="3997637"/>
          </a:xfrm>
          <a:prstGeom prst="rect">
            <a:avLst/>
          </a:prstGeom>
        </p:spPr>
      </p:pic>
      <p:cxnSp>
        <p:nvCxnSpPr>
          <p:cNvPr id="49"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Espace réservé du contenu 3" descr="Une image contenant extérieur&#10;&#10;Description générée automatiquement">
            <a:extLst>
              <a:ext uri="{FF2B5EF4-FFF2-40B4-BE49-F238E27FC236}">
                <a16:creationId xmlns:a16="http://schemas.microsoft.com/office/drawing/2014/main" id="{2AF99E03-8658-4CDB-9074-112AC6658D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07940" y="2426818"/>
            <a:ext cx="5330182" cy="3997637"/>
          </a:xfrm>
          <a:prstGeom prst="rect">
            <a:avLst/>
          </a:prstGeom>
        </p:spPr>
      </p:pic>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8603343" y="6522430"/>
            <a:ext cx="2743200" cy="347472"/>
          </a:xfrm>
          <a:prstGeom prst="ellipse">
            <a:avLst/>
          </a:prstGeom>
        </p:spPr>
        <p:txBody>
          <a:bodyPr vert="horz" lIns="91440" tIns="45720" rIns="91440" bIns="45720" rtlCol="0" anchor="ctr">
            <a:normAutofit/>
          </a:bodyPr>
          <a:lstStyle/>
          <a:p>
            <a:pPr defTabSz="914400">
              <a:lnSpc>
                <a:spcPct val="90000"/>
              </a:lnSpc>
              <a:spcAft>
                <a:spcPts val="600"/>
              </a:spcAft>
            </a:pPr>
            <a:fld id="{FC1CF07D-8B3F-4D32-B059-0039CEA46DB1}" type="slidenum">
              <a:rPr lang="en-US" sz="1100">
                <a:solidFill>
                  <a:srgbClr val="898989"/>
                </a:solidFill>
              </a:rPr>
              <a:pPr defTabSz="914400">
                <a:lnSpc>
                  <a:spcPct val="90000"/>
                </a:lnSpc>
                <a:spcAft>
                  <a:spcPts val="600"/>
                </a:spcAft>
              </a:pPr>
              <a:t>1</a:t>
            </a:fld>
            <a:endParaRPr lang="en-US" sz="1100">
              <a:solidFill>
                <a:srgbClr val="898989"/>
              </a:solidFill>
            </a:endParaRPr>
          </a:p>
        </p:txBody>
      </p:sp>
    </p:spTree>
    <p:extLst>
      <p:ext uri="{BB962C8B-B14F-4D97-AF65-F5344CB8AC3E}">
        <p14:creationId xmlns:p14="http://schemas.microsoft.com/office/powerpoint/2010/main" val="3368530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3" name="Oval 22">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Image 3">
            <a:extLst>
              <a:ext uri="{FF2B5EF4-FFF2-40B4-BE49-F238E27FC236}">
                <a16:creationId xmlns:a16="http://schemas.microsoft.com/office/drawing/2014/main" id="{77046CF2-8025-47FF-9145-3AA454F4EFE8}"/>
              </a:ext>
            </a:extLst>
          </p:cNvPr>
          <p:cNvPicPr>
            <a:picLocks noChangeAspect="1"/>
          </p:cNvPicPr>
          <p:nvPr/>
        </p:nvPicPr>
        <p:blipFill rotWithShape="1">
          <a:blip r:embed="rId2">
            <a:extLst>
              <a:ext uri="{28A0092B-C50C-407E-A947-70E740481C1C}">
                <a14:useLocalDpi xmlns:a14="http://schemas.microsoft.com/office/drawing/2010/main" val="0"/>
              </a:ext>
            </a:extLst>
          </a:blip>
          <a:srcRect t="2759" r="1" b="1"/>
          <a:stretch/>
        </p:blipFill>
        <p:spPr>
          <a:xfrm>
            <a:off x="626590" y="317578"/>
            <a:ext cx="10851111" cy="3508437"/>
          </a:xfrm>
          <a:prstGeom prst="rect">
            <a:avLst/>
          </a:prstGeom>
        </p:spPr>
      </p:pic>
      <p:grpSp>
        <p:nvGrpSpPr>
          <p:cNvPr id="38" name="Group 3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9" name="Straight Connector 38">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7" name="Straight Connector 4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630936" y="4018137"/>
            <a:ext cx="4569060" cy="2129586"/>
          </a:xfrm>
          <a:noFill/>
        </p:spPr>
        <p:txBody>
          <a:bodyPr vert="horz" lIns="91440" tIns="45720" rIns="91440" bIns="45720" rtlCol="0" anchor="t">
            <a:normAutofit/>
          </a:bodyPr>
          <a:lstStyle/>
          <a:p>
            <a:r>
              <a:rPr lang="en-US" sz="4800" dirty="0">
                <a:solidFill>
                  <a:schemeClr val="bg1"/>
                </a:solidFill>
                <a:latin typeface="Bodoni MT" panose="02070603080606020203" pitchFamily="18" charset="0"/>
              </a:rPr>
              <a:t>KAMELITO, </a:t>
            </a:r>
            <a:r>
              <a:rPr lang="en-US" sz="4800" dirty="0" err="1">
                <a:solidFill>
                  <a:schemeClr val="bg1"/>
                </a:solidFill>
                <a:latin typeface="Bodoni MT" panose="02070603080606020203" pitchFamily="18" charset="0"/>
              </a:rPr>
              <a:t>c’est</a:t>
            </a:r>
            <a:r>
              <a:rPr lang="en-US" sz="4800" dirty="0">
                <a:solidFill>
                  <a:schemeClr val="bg1"/>
                </a:solidFill>
                <a:latin typeface="Bodoni MT" panose="02070603080606020203" pitchFamily="18" charset="0"/>
              </a:rPr>
              <a:t> </a:t>
            </a:r>
            <a:r>
              <a:rPr lang="en-US" sz="4800" dirty="0" err="1">
                <a:solidFill>
                  <a:schemeClr val="bg1"/>
                </a:solidFill>
                <a:latin typeface="Bodoni MT" panose="02070603080606020203" pitchFamily="18" charset="0"/>
              </a:rPr>
              <a:t>où</a:t>
            </a:r>
            <a:r>
              <a:rPr lang="en-US" sz="4800" dirty="0">
                <a:solidFill>
                  <a:schemeClr val="bg1"/>
                </a:solidFill>
                <a:latin typeface="Bodoni MT" panose="02070603080606020203" pitchFamily="18" charset="0"/>
              </a:rPr>
              <a:t> ?</a:t>
            </a: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5486080" y="4018143"/>
            <a:ext cx="6420460" cy="2592561"/>
          </a:xfrm>
          <a:noFill/>
        </p:spPr>
        <p:txBody>
          <a:bodyPr anchor="t">
            <a:normAutofit fontScale="92500" lnSpcReduction="20000"/>
          </a:bodyPr>
          <a:lstStyle/>
          <a:p>
            <a:pPr marL="0" indent="0">
              <a:buNone/>
            </a:pPr>
            <a:r>
              <a:rPr lang="en-US" sz="1800" dirty="0">
                <a:solidFill>
                  <a:schemeClr val="bg1"/>
                </a:solidFill>
                <a:latin typeface="Bodoni MT" panose="02070603080606020203" pitchFamily="18" charset="0"/>
              </a:rPr>
              <a:t>Site internet : </a:t>
            </a:r>
            <a:r>
              <a:rPr lang="en-US" sz="1800" dirty="0">
                <a:solidFill>
                  <a:schemeClr val="bg1"/>
                </a:solidFill>
                <a:latin typeface="Bodoni MT" panose="02070603080606020203" pitchFamily="18" charset="0"/>
                <a:hlinkClick r:id="rId3"/>
              </a:rPr>
              <a:t>https://kamelito.com</a:t>
            </a:r>
            <a:endParaRPr lang="en-US" sz="1800" dirty="0">
              <a:solidFill>
                <a:schemeClr val="bg1"/>
              </a:solidFill>
              <a:latin typeface="Bodoni MT" panose="02070603080606020203" pitchFamily="18" charset="0"/>
            </a:endParaRPr>
          </a:p>
          <a:p>
            <a:pPr marL="0" indent="0">
              <a:buNone/>
            </a:pPr>
            <a:endParaRPr lang="en-US" sz="1800" dirty="0">
              <a:solidFill>
                <a:schemeClr val="bg1"/>
              </a:solidFill>
              <a:latin typeface="Bodoni MT" panose="02070603080606020203" pitchFamily="18" charset="0"/>
            </a:endParaRPr>
          </a:p>
          <a:p>
            <a:pPr marL="0" indent="0">
              <a:buNone/>
            </a:pPr>
            <a:r>
              <a:rPr lang="en-US" sz="1800" dirty="0">
                <a:solidFill>
                  <a:schemeClr val="bg1"/>
                </a:solidFill>
                <a:latin typeface="Bodoni MT" panose="02070603080606020203" pitchFamily="18" charset="0"/>
              </a:rPr>
              <a:t>• KAMELITO </a:t>
            </a:r>
            <a:r>
              <a:rPr lang="en-US" sz="1800" dirty="0" err="1">
                <a:solidFill>
                  <a:schemeClr val="bg1"/>
                </a:solidFill>
                <a:latin typeface="Bodoni MT" panose="02070603080606020203" pitchFamily="18" charset="0"/>
              </a:rPr>
              <a:t>blatère</a:t>
            </a:r>
            <a:r>
              <a:rPr lang="en-US" sz="1800">
                <a:solidFill>
                  <a:schemeClr val="bg1"/>
                </a:solidFill>
                <a:latin typeface="Bodoni MT" panose="02070603080606020203" pitchFamily="18" charset="0"/>
              </a:rPr>
              <a:t> sur </a:t>
            </a:r>
            <a:r>
              <a:rPr lang="en-US" sz="1800" dirty="0">
                <a:solidFill>
                  <a:schemeClr val="bg1"/>
                </a:solidFill>
                <a:latin typeface="Bodoni MT" panose="02070603080606020203" pitchFamily="18" charset="0"/>
              </a:rPr>
              <a:t>les </a:t>
            </a:r>
            <a:r>
              <a:rPr lang="en-US" sz="1800" dirty="0" err="1">
                <a:solidFill>
                  <a:schemeClr val="bg1"/>
                </a:solidFill>
                <a:latin typeface="Bodoni MT" panose="02070603080606020203" pitchFamily="18" charset="0"/>
              </a:rPr>
              <a:t>réseaux</a:t>
            </a:r>
            <a:r>
              <a:rPr lang="en-US" sz="1800" dirty="0">
                <a:solidFill>
                  <a:schemeClr val="bg1"/>
                </a:solidFill>
                <a:latin typeface="Bodoni MT" panose="02070603080606020203" pitchFamily="18" charset="0"/>
              </a:rPr>
              <a:t> </a:t>
            </a:r>
            <a:r>
              <a:rPr lang="en-US" sz="1800" dirty="0" err="1">
                <a:solidFill>
                  <a:schemeClr val="bg1"/>
                </a:solidFill>
                <a:latin typeface="Bodoni MT" panose="02070603080606020203" pitchFamily="18" charset="0"/>
              </a:rPr>
              <a:t>sociaux</a:t>
            </a:r>
            <a:r>
              <a:rPr lang="en-US" sz="1800" dirty="0">
                <a:solidFill>
                  <a:schemeClr val="bg1"/>
                </a:solidFill>
                <a:latin typeface="Bodoni MT" panose="02070603080606020203" pitchFamily="18" charset="0"/>
              </a:rPr>
              <a:t> :</a:t>
            </a:r>
          </a:p>
          <a:p>
            <a:pPr marL="0" indent="0">
              <a:buNone/>
            </a:pPr>
            <a:r>
              <a:rPr lang="en-US" sz="1800" dirty="0">
                <a:solidFill>
                  <a:schemeClr val="bg1"/>
                </a:solidFill>
                <a:latin typeface="Bodoni MT" panose="02070603080606020203" pitchFamily="18" charset="0"/>
              </a:rPr>
              <a:t>Facebook               </a:t>
            </a:r>
            <a:r>
              <a:rPr lang="en-US" sz="1800" dirty="0">
                <a:solidFill>
                  <a:schemeClr val="bg1"/>
                </a:solidFill>
                <a:latin typeface="Bodoni MT" panose="02070603080606020203" pitchFamily="18" charset="0"/>
                <a:hlinkClick r:id="rId4"/>
              </a:rPr>
              <a:t>https://www.facebook.com/KAMELITO.MILK</a:t>
            </a:r>
            <a:endParaRPr lang="en-US" sz="1800" dirty="0">
              <a:solidFill>
                <a:schemeClr val="bg1"/>
              </a:solidFill>
              <a:latin typeface="Bodoni MT" panose="02070603080606020203" pitchFamily="18" charset="0"/>
            </a:endParaRPr>
          </a:p>
          <a:p>
            <a:pPr marL="0" indent="0">
              <a:buNone/>
            </a:pPr>
            <a:endParaRPr lang="en-US" sz="1800" dirty="0">
              <a:solidFill>
                <a:schemeClr val="bg1"/>
              </a:solidFill>
              <a:latin typeface="Bodoni MT" panose="02070603080606020203" pitchFamily="18" charset="0"/>
            </a:endParaRPr>
          </a:p>
          <a:p>
            <a:pPr marL="0" indent="0">
              <a:buNone/>
            </a:pPr>
            <a:r>
              <a:rPr lang="en-US" sz="1800" dirty="0">
                <a:solidFill>
                  <a:schemeClr val="bg1"/>
                </a:solidFill>
                <a:latin typeface="Bodoni MT" panose="02070603080606020203" pitchFamily="18" charset="0"/>
              </a:rPr>
              <a:t>Instagram             </a:t>
            </a:r>
            <a:r>
              <a:rPr lang="en-US" sz="1800" dirty="0">
                <a:solidFill>
                  <a:schemeClr val="bg1"/>
                </a:solidFill>
                <a:latin typeface="Bodoni MT" panose="02070603080606020203" pitchFamily="18" charset="0"/>
                <a:hlinkClick r:id="rId5"/>
              </a:rPr>
              <a:t>https://www.instagram.com/kamelito_milk/</a:t>
            </a:r>
            <a:endParaRPr lang="en-US" sz="1800" dirty="0">
              <a:solidFill>
                <a:schemeClr val="bg1"/>
              </a:solidFill>
              <a:latin typeface="Bodoni MT" panose="02070603080606020203" pitchFamily="18" charset="0"/>
            </a:endParaRPr>
          </a:p>
          <a:p>
            <a:pPr marL="0" indent="0">
              <a:buNone/>
            </a:pPr>
            <a:endParaRPr lang="en-US" sz="1800" dirty="0">
              <a:solidFill>
                <a:schemeClr val="bg1"/>
              </a:solidFill>
              <a:latin typeface="Bodoni MT" panose="02070603080606020203" pitchFamily="18" charset="0"/>
            </a:endParaRPr>
          </a:p>
          <a:p>
            <a:pPr marL="0" indent="0">
              <a:buNone/>
            </a:pPr>
            <a:r>
              <a:rPr lang="en-US" sz="1800" dirty="0">
                <a:solidFill>
                  <a:schemeClr val="bg1"/>
                </a:solidFill>
                <a:latin typeface="Bodoni MT" panose="02070603080606020203" pitchFamily="18" charset="0"/>
              </a:rPr>
              <a:t>Twitter                  </a:t>
            </a:r>
            <a:r>
              <a:rPr lang="en-US" sz="1800" dirty="0">
                <a:solidFill>
                  <a:schemeClr val="bg1"/>
                </a:solidFill>
                <a:latin typeface="Bodoni MT" panose="02070603080606020203" pitchFamily="18" charset="0"/>
                <a:hlinkClick r:id="rId6"/>
              </a:rPr>
              <a:t>https://twitter.com/KAMELITO_MILK</a:t>
            </a:r>
            <a:r>
              <a:rPr lang="en-US" sz="1800" dirty="0">
                <a:solidFill>
                  <a:schemeClr val="bg1"/>
                </a:solidFill>
                <a:latin typeface="Bodoni MT" panose="02070603080606020203" pitchFamily="18" charset="0"/>
              </a:rPr>
              <a:t> </a:t>
            </a: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0" y="6309360"/>
            <a:ext cx="640080" cy="548640"/>
          </a:xfrm>
          <a:prstGeom prst="ellipse">
            <a:avLst/>
          </a:prstGeom>
        </p:spPr>
        <p:txBody>
          <a:bodyPr vert="horz" lIns="91440" tIns="45720" rIns="91440" bIns="45720" rtlCol="0">
            <a:normAutofit/>
          </a:bodyPr>
          <a:lstStyle/>
          <a:p>
            <a:pPr algn="ctr" defTabSz="914400">
              <a:spcAft>
                <a:spcPts val="600"/>
              </a:spcAft>
            </a:pPr>
            <a:fld id="{FC1CF07D-8B3F-4D32-B059-0039CEA46DB1}" type="slidenum">
              <a:rPr lang="en-US">
                <a:solidFill>
                  <a:schemeClr val="bg1"/>
                </a:solidFill>
              </a:rPr>
              <a:pPr algn="ctr" defTabSz="914400">
                <a:spcAft>
                  <a:spcPts val="600"/>
                </a:spcAft>
              </a:pPr>
              <a:t>10</a:t>
            </a:fld>
            <a:endParaRPr lang="en-US">
              <a:solidFill>
                <a:schemeClr val="bg1"/>
              </a:solidFill>
            </a:endParaRPr>
          </a:p>
        </p:txBody>
      </p:sp>
    </p:spTree>
    <p:extLst>
      <p:ext uri="{BB962C8B-B14F-4D97-AF65-F5344CB8AC3E}">
        <p14:creationId xmlns:p14="http://schemas.microsoft.com/office/powerpoint/2010/main" val="144158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5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D424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a:solidFill>
                  <a:srgbClr val="FFFFFF"/>
                </a:solidFill>
                <a:latin typeface="Bodoni MT" panose="02070603080606020203" pitchFamily="18" charset="0"/>
              </a:rPr>
              <a:t>KAMELITO, c’est quand ?</a:t>
            </a:r>
          </a:p>
        </p:txBody>
      </p:sp>
      <p:pic>
        <p:nvPicPr>
          <p:cNvPr id="5" name="Image 4" descr="Une image contenant texte&#10;&#10;Description générée automatiquement">
            <a:extLst>
              <a:ext uri="{FF2B5EF4-FFF2-40B4-BE49-F238E27FC236}">
                <a16:creationId xmlns:a16="http://schemas.microsoft.com/office/drawing/2014/main" id="{31F88800-E9F4-46B5-942E-F708D1DBF820}"/>
              </a:ext>
            </a:extLst>
          </p:cNvPr>
          <p:cNvPicPr>
            <a:picLocks noChangeAspect="1"/>
          </p:cNvPicPr>
          <p:nvPr/>
        </p:nvPicPr>
        <p:blipFill rotWithShape="1">
          <a:blip r:embed="rId2">
            <a:extLst>
              <a:ext uri="{28A0092B-C50C-407E-A947-70E740481C1C}">
                <a14:useLocalDpi xmlns:a14="http://schemas.microsoft.com/office/drawing/2010/main" val="0"/>
              </a:ext>
            </a:extLst>
          </a:blip>
          <a:srcRect r="2692" b="-3"/>
          <a:stretch/>
        </p:blipFill>
        <p:spPr>
          <a:xfrm>
            <a:off x="327547" y="2454903"/>
            <a:ext cx="7058306" cy="4080254"/>
          </a:xfrm>
          <a:prstGeom prst="rect">
            <a:avLst/>
          </a:prstGeom>
        </p:spPr>
      </p:pic>
      <p:sp>
        <p:nvSpPr>
          <p:cNvPr id="90" name="Rectangle 5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8029319" y="917725"/>
            <a:ext cx="3424739" cy="4852362"/>
          </a:xfrm>
        </p:spPr>
        <p:txBody>
          <a:bodyPr anchor="ctr">
            <a:normAutofit lnSpcReduction="10000"/>
          </a:bodyPr>
          <a:lstStyle/>
          <a:p>
            <a:pPr marL="0" indent="0">
              <a:buNone/>
            </a:pPr>
            <a:endParaRPr lang="en-US" sz="2000" dirty="0">
              <a:solidFill>
                <a:srgbClr val="FFFFFF"/>
              </a:solidFill>
              <a:latin typeface="Bodoni MT" panose="02070603080606020203" pitchFamily="18" charset="0"/>
            </a:endParaRPr>
          </a:p>
          <a:p>
            <a:pPr marL="0" indent="0">
              <a:buNone/>
            </a:pPr>
            <a:r>
              <a:rPr lang="en-US" sz="2000" dirty="0">
                <a:solidFill>
                  <a:srgbClr val="FFFFFF"/>
                </a:solidFill>
                <a:latin typeface="Bodoni MT" panose="02070603080606020203" pitchFamily="18" charset="0"/>
              </a:rPr>
              <a:t>Des publications </a:t>
            </a:r>
            <a:r>
              <a:rPr lang="en-US" sz="2000" dirty="0" err="1">
                <a:solidFill>
                  <a:srgbClr val="FFFFFF"/>
                </a:solidFill>
                <a:latin typeface="Bodoni MT" panose="02070603080606020203" pitchFamily="18" charset="0"/>
              </a:rPr>
              <a:t>quotidiennes</a:t>
            </a:r>
            <a:endParaRPr lang="en-US" sz="2000" dirty="0">
              <a:solidFill>
                <a:srgbClr val="FFFFFF"/>
              </a:solidFill>
              <a:latin typeface="Bodoni MT" panose="02070603080606020203" pitchFamily="18" charset="0"/>
            </a:endParaRPr>
          </a:p>
          <a:p>
            <a:pPr marL="0" indent="0">
              <a:buNone/>
            </a:pPr>
            <a:endParaRPr lang="en-US" sz="2000" dirty="0">
              <a:solidFill>
                <a:srgbClr val="FFFFFF"/>
              </a:solidFill>
              <a:latin typeface="Bodoni MT" panose="02070603080606020203" pitchFamily="18" charset="0"/>
            </a:endParaRPr>
          </a:p>
          <a:p>
            <a:pPr marL="0" indent="0">
              <a:buNone/>
            </a:pPr>
            <a:r>
              <a:rPr lang="en-US" sz="2000" dirty="0">
                <a:solidFill>
                  <a:srgbClr val="FFFFFF"/>
                </a:solidFill>
                <a:latin typeface="Bodoni MT" panose="02070603080606020203" pitchFamily="18" charset="0"/>
              </a:rPr>
              <a:t>Participation au salon international </a:t>
            </a:r>
            <a:r>
              <a:rPr lang="en-US" sz="2000" dirty="0" err="1">
                <a:solidFill>
                  <a:srgbClr val="FFFFFF"/>
                </a:solidFill>
                <a:latin typeface="Bodoni MT" panose="02070603080606020203" pitchFamily="18" charset="0"/>
              </a:rPr>
              <a:t>européen</a:t>
            </a:r>
            <a:r>
              <a:rPr lang="en-US" sz="2000" dirty="0">
                <a:solidFill>
                  <a:srgbClr val="FFFFFF"/>
                </a:solidFill>
                <a:latin typeface="Bodoni MT" panose="02070603080606020203" pitchFamily="18" charset="0"/>
              </a:rPr>
              <a:t> des </a:t>
            </a:r>
            <a:r>
              <a:rPr lang="en-US" sz="2000" dirty="0" err="1">
                <a:solidFill>
                  <a:srgbClr val="FFFFFF"/>
                </a:solidFill>
                <a:latin typeface="Bodoni MT" panose="02070603080606020203" pitchFamily="18" charset="0"/>
              </a:rPr>
              <a:t>camélidés</a:t>
            </a:r>
            <a:r>
              <a:rPr lang="en-US" sz="2000" dirty="0">
                <a:solidFill>
                  <a:srgbClr val="FFFFFF"/>
                </a:solidFill>
                <a:latin typeface="Bodoni MT" panose="02070603080606020203" pitchFamily="18" charset="0"/>
              </a:rPr>
              <a:t> </a:t>
            </a:r>
            <a:r>
              <a:rPr lang="en-US" sz="2000" dirty="0" err="1">
                <a:solidFill>
                  <a:srgbClr val="FFFFFF"/>
                </a:solidFill>
                <a:latin typeface="Bodoni MT" panose="02070603080606020203" pitchFamily="18" charset="0"/>
              </a:rPr>
              <a:t>une</a:t>
            </a:r>
            <a:r>
              <a:rPr lang="en-US" sz="2000" dirty="0">
                <a:solidFill>
                  <a:srgbClr val="FFFFFF"/>
                </a:solidFill>
                <a:latin typeface="Bodoni MT" panose="02070603080606020203" pitchFamily="18" charset="0"/>
              </a:rPr>
              <a:t> </a:t>
            </a:r>
            <a:r>
              <a:rPr lang="en-US" sz="2000" dirty="0" err="1">
                <a:solidFill>
                  <a:srgbClr val="FFFFFF"/>
                </a:solidFill>
                <a:latin typeface="Bodoni MT" panose="02070603080606020203" pitchFamily="18" charset="0"/>
              </a:rPr>
              <a:t>fois</a:t>
            </a:r>
            <a:r>
              <a:rPr lang="en-US" sz="2000" dirty="0">
                <a:solidFill>
                  <a:srgbClr val="FFFFFF"/>
                </a:solidFill>
                <a:latin typeface="Bodoni MT" panose="02070603080606020203" pitchFamily="18" charset="0"/>
              </a:rPr>
              <a:t> par an</a:t>
            </a:r>
          </a:p>
          <a:p>
            <a:pPr marL="0" indent="0">
              <a:buNone/>
            </a:pPr>
            <a:endParaRPr lang="en-US" sz="2000" dirty="0">
              <a:solidFill>
                <a:srgbClr val="FFFFFF"/>
              </a:solidFill>
              <a:latin typeface="Bodoni MT" panose="02070603080606020203" pitchFamily="18" charset="0"/>
            </a:endParaRPr>
          </a:p>
          <a:p>
            <a:pPr marL="0" indent="0">
              <a:buNone/>
            </a:pPr>
            <a:r>
              <a:rPr lang="en-US" sz="2000" dirty="0">
                <a:solidFill>
                  <a:srgbClr val="FFFFFF"/>
                </a:solidFill>
                <a:latin typeface="Bodoni MT" panose="02070603080606020203" pitchFamily="18" charset="0"/>
              </a:rPr>
              <a:t>Un e-commerce </a:t>
            </a:r>
            <a:r>
              <a:rPr lang="en-US" sz="2000" dirty="0" err="1">
                <a:solidFill>
                  <a:srgbClr val="FFFFFF"/>
                </a:solidFill>
                <a:latin typeface="Bodoni MT" panose="02070603080606020203" pitchFamily="18" charset="0"/>
              </a:rPr>
              <a:t>depuis</a:t>
            </a:r>
            <a:r>
              <a:rPr lang="en-US" sz="2000" dirty="0">
                <a:solidFill>
                  <a:srgbClr val="FFFFFF"/>
                </a:solidFill>
                <a:latin typeface="Bodoni MT" panose="02070603080606020203" pitchFamily="18" charset="0"/>
              </a:rPr>
              <a:t> Janvier 2021</a:t>
            </a:r>
          </a:p>
          <a:p>
            <a:pPr marL="0" indent="0">
              <a:buNone/>
            </a:pPr>
            <a:endParaRPr lang="en-US" sz="2000" dirty="0">
              <a:solidFill>
                <a:srgbClr val="FFFFFF"/>
              </a:solidFill>
              <a:latin typeface="Bodoni MT" panose="02070603080606020203" pitchFamily="18" charset="0"/>
            </a:endParaRPr>
          </a:p>
          <a:p>
            <a:pPr marL="0" indent="0">
              <a:buNone/>
            </a:pPr>
            <a:r>
              <a:rPr lang="en-US" sz="2000" dirty="0">
                <a:solidFill>
                  <a:srgbClr val="FFFFFF"/>
                </a:solidFill>
                <a:latin typeface="Bodoni MT" panose="02070603080606020203" pitchFamily="18" charset="0"/>
              </a:rPr>
              <a:t>Des sessions </a:t>
            </a:r>
            <a:r>
              <a:rPr lang="en-US" sz="2000" dirty="0" err="1">
                <a:solidFill>
                  <a:srgbClr val="FFFFFF"/>
                </a:solidFill>
                <a:latin typeface="Bodoni MT" panose="02070603080606020203" pitchFamily="18" charset="0"/>
              </a:rPr>
              <a:t>périodiques</a:t>
            </a:r>
            <a:r>
              <a:rPr lang="en-US" sz="2000" dirty="0">
                <a:solidFill>
                  <a:srgbClr val="FFFFFF"/>
                </a:solidFill>
                <a:latin typeface="Bodoni MT" panose="02070603080606020203" pitchFamily="18" charset="0"/>
              </a:rPr>
              <a:t> de </a:t>
            </a:r>
            <a:r>
              <a:rPr lang="en-US" sz="2000" dirty="0" err="1">
                <a:solidFill>
                  <a:srgbClr val="FFFFFF"/>
                </a:solidFill>
                <a:latin typeface="Bodoni MT" panose="02070603080606020203" pitchFamily="18" charset="0"/>
              </a:rPr>
              <a:t>dégustation</a:t>
            </a:r>
            <a:r>
              <a:rPr lang="en-US" sz="2000" dirty="0">
                <a:solidFill>
                  <a:srgbClr val="FFFFFF"/>
                </a:solidFill>
                <a:latin typeface="Bodoni MT" panose="02070603080606020203" pitchFamily="18" charset="0"/>
              </a:rPr>
              <a:t> du lait de </a:t>
            </a:r>
            <a:r>
              <a:rPr lang="en-US" sz="2000" dirty="0" err="1">
                <a:solidFill>
                  <a:srgbClr val="FFFFFF"/>
                </a:solidFill>
                <a:latin typeface="Bodoni MT" panose="02070603080606020203" pitchFamily="18" charset="0"/>
              </a:rPr>
              <a:t>chamelle</a:t>
            </a:r>
            <a:r>
              <a:rPr lang="en-US" sz="2000" dirty="0">
                <a:solidFill>
                  <a:srgbClr val="FFFFFF"/>
                </a:solidFill>
                <a:latin typeface="Bodoni MT" panose="02070603080606020203" pitchFamily="18" charset="0"/>
              </a:rPr>
              <a:t>, de </a:t>
            </a:r>
            <a:r>
              <a:rPr lang="en-US" sz="2000" dirty="0" err="1">
                <a:solidFill>
                  <a:srgbClr val="FFFFFF"/>
                </a:solidFill>
                <a:latin typeface="Bodoni MT" panose="02070603080606020203" pitchFamily="18" charset="0"/>
              </a:rPr>
              <a:t>chocolat</a:t>
            </a:r>
            <a:r>
              <a:rPr lang="en-US" sz="2000" dirty="0">
                <a:solidFill>
                  <a:srgbClr val="FFFFFF"/>
                </a:solidFill>
                <a:latin typeface="Bodoni MT" panose="02070603080606020203" pitchFamily="18" charset="0"/>
              </a:rPr>
              <a:t> au lait de </a:t>
            </a:r>
            <a:r>
              <a:rPr lang="en-US" sz="2000" dirty="0" err="1">
                <a:solidFill>
                  <a:srgbClr val="FFFFFF"/>
                </a:solidFill>
                <a:latin typeface="Bodoni MT" panose="02070603080606020203" pitchFamily="18" charset="0"/>
              </a:rPr>
              <a:t>chamelle</a:t>
            </a:r>
            <a:r>
              <a:rPr lang="en-US" sz="2000" dirty="0">
                <a:solidFill>
                  <a:srgbClr val="FFFFFF"/>
                </a:solidFill>
                <a:latin typeface="Bodoni MT" panose="02070603080606020203" pitchFamily="18" charset="0"/>
              </a:rPr>
              <a:t> &amp; café </a:t>
            </a:r>
            <a:r>
              <a:rPr lang="en-US" sz="2000" dirty="0" err="1">
                <a:solidFill>
                  <a:srgbClr val="FFFFFF"/>
                </a:solidFill>
                <a:latin typeface="Bodoni MT" panose="02070603080606020203" pitchFamily="18" charset="0"/>
              </a:rPr>
              <a:t>d’exception</a:t>
            </a:r>
            <a:endParaRPr lang="en-US" sz="2000" dirty="0">
              <a:solidFill>
                <a:srgbClr val="FFFFFF"/>
              </a:solidFill>
              <a:latin typeface="Bodoni MT" panose="02070603080606020203" pitchFamily="18" charset="0"/>
            </a:endParaRP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480391" y="6535157"/>
            <a:ext cx="973667" cy="274320"/>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sz="700">
                <a:solidFill>
                  <a:schemeClr val="tx1">
                    <a:lumMod val="50000"/>
                    <a:lumOff val="50000"/>
                  </a:schemeClr>
                </a:solidFill>
              </a:rPr>
              <a:pPr defTabSz="914400">
                <a:lnSpc>
                  <a:spcPct val="90000"/>
                </a:lnSpc>
                <a:spcAft>
                  <a:spcPts val="600"/>
                </a:spcAft>
              </a:pPr>
              <a:t>11</a:t>
            </a:fld>
            <a:endParaRPr lang="en-US" sz="700">
              <a:solidFill>
                <a:schemeClr val="tx1">
                  <a:lumMod val="50000"/>
                  <a:lumOff val="50000"/>
                </a:schemeClr>
              </a:solidFill>
            </a:endParaRPr>
          </a:p>
        </p:txBody>
      </p:sp>
    </p:spTree>
    <p:extLst>
      <p:ext uri="{BB962C8B-B14F-4D97-AF65-F5344CB8AC3E}">
        <p14:creationId xmlns:p14="http://schemas.microsoft.com/office/powerpoint/2010/main" val="3387221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D574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dirty="0">
                <a:solidFill>
                  <a:srgbClr val="FFFFFF"/>
                </a:solidFill>
                <a:latin typeface="Bodoni MT" panose="02070603080606020203" pitchFamily="18" charset="0"/>
              </a:rPr>
              <a:t>KAMELITO, </a:t>
            </a:r>
            <a:r>
              <a:rPr lang="en-US">
                <a:solidFill>
                  <a:srgbClr val="FFFFFF"/>
                </a:solidFill>
                <a:latin typeface="Bodoni MT" panose="02070603080606020203" pitchFamily="18" charset="0"/>
              </a:rPr>
              <a:t>ses</a:t>
            </a:r>
            <a:r>
              <a:rPr lang="en-US" dirty="0">
                <a:solidFill>
                  <a:srgbClr val="FFFFFF"/>
                </a:solidFill>
                <a:latin typeface="Bodoni MT" panose="02070603080606020203" pitchFamily="18" charset="0"/>
              </a:rPr>
              <a:t> engagements et </a:t>
            </a:r>
            <a:r>
              <a:rPr lang="en-US">
                <a:solidFill>
                  <a:srgbClr val="FFFFFF"/>
                </a:solidFill>
                <a:latin typeface="Bodoni MT" panose="02070603080606020203" pitchFamily="18" charset="0"/>
              </a:rPr>
              <a:t>ses</a:t>
            </a:r>
            <a:r>
              <a:rPr lang="en-US" dirty="0">
                <a:solidFill>
                  <a:srgbClr val="FFFFFF"/>
                </a:solidFill>
                <a:latin typeface="Bodoni MT" panose="02070603080606020203" pitchFamily="18" charset="0"/>
              </a:rPr>
              <a:t> </a:t>
            </a:r>
            <a:r>
              <a:rPr lang="en-US">
                <a:solidFill>
                  <a:srgbClr val="FFFFFF"/>
                </a:solidFill>
                <a:latin typeface="Bodoni MT" panose="02070603080606020203" pitchFamily="18" charset="0"/>
              </a:rPr>
              <a:t>valeurs</a:t>
            </a:r>
            <a:endParaRPr lang="en-US" dirty="0">
              <a:solidFill>
                <a:srgbClr val="FFFFFF"/>
              </a:solidFill>
              <a:latin typeface="Bodoni MT" panose="02070603080606020203" pitchFamily="18" charset="0"/>
            </a:endParaRPr>
          </a:p>
        </p:txBody>
      </p:sp>
      <p:pic>
        <p:nvPicPr>
          <p:cNvPr id="4" name="Image 3" descr="Une image contenant texte, ciel, montagne&#10;&#10;Description générée automatiquement">
            <a:extLst>
              <a:ext uri="{FF2B5EF4-FFF2-40B4-BE49-F238E27FC236}">
                <a16:creationId xmlns:a16="http://schemas.microsoft.com/office/drawing/2014/main" id="{C9482258-4215-4F25-8866-6509692A0D0F}"/>
              </a:ext>
            </a:extLst>
          </p:cNvPr>
          <p:cNvPicPr>
            <a:picLocks noChangeAspect="1"/>
          </p:cNvPicPr>
          <p:nvPr/>
        </p:nvPicPr>
        <p:blipFill rotWithShape="1">
          <a:blip r:embed="rId2">
            <a:extLst>
              <a:ext uri="{28A0092B-C50C-407E-A947-70E740481C1C}">
                <a14:useLocalDpi xmlns:a14="http://schemas.microsoft.com/office/drawing/2010/main" val="0"/>
              </a:ext>
            </a:extLst>
          </a:blip>
          <a:srcRect r="1" b="22924"/>
          <a:stretch/>
        </p:blipFill>
        <p:spPr>
          <a:xfrm>
            <a:off x="327547" y="2454903"/>
            <a:ext cx="7058306" cy="4080254"/>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7680176" y="404664"/>
            <a:ext cx="4104455" cy="6048672"/>
          </a:xfrm>
        </p:spPr>
        <p:txBody>
          <a:bodyPr anchor="ctr">
            <a:normAutofit fontScale="92500" lnSpcReduction="10000"/>
          </a:bodyPr>
          <a:lstStyle/>
          <a:p>
            <a:r>
              <a:rPr lang="fr-FR" sz="1600" b="1" dirty="0">
                <a:solidFill>
                  <a:schemeClr val="bg2">
                    <a:lumMod val="20000"/>
                    <a:lumOff val="80000"/>
                  </a:schemeClr>
                </a:solidFill>
                <a:effectLst/>
                <a:latin typeface="Bodoni MT" panose="02070603080606020203" pitchFamily="18" charset="0"/>
              </a:rPr>
              <a:t>CAMEL FRIENDLY</a:t>
            </a:r>
          </a:p>
          <a:p>
            <a:pPr marL="0" indent="0">
              <a:buNone/>
            </a:pPr>
            <a:r>
              <a:rPr lang="fr-FR" sz="1600" dirty="0">
                <a:solidFill>
                  <a:schemeClr val="bg2">
                    <a:lumMod val="20000"/>
                    <a:lumOff val="80000"/>
                  </a:schemeClr>
                </a:solidFill>
                <a:effectLst/>
                <a:latin typeface="Bodoni MT" panose="02070603080606020203" pitchFamily="18" charset="0"/>
              </a:rPr>
              <a:t>KAMELITO s'assure et garantit que les chamelles de ses fournisseurs soient bien traitées, cajolées, bichonnées et élevées dans un cadre propice à leur bien-être au quotidien</a:t>
            </a:r>
          </a:p>
          <a:p>
            <a:pPr marL="0" indent="0">
              <a:buNone/>
            </a:pPr>
            <a:endParaRPr lang="en-US" sz="1600" dirty="0">
              <a:solidFill>
                <a:schemeClr val="bg2">
                  <a:lumMod val="20000"/>
                  <a:lumOff val="80000"/>
                </a:schemeClr>
              </a:solidFill>
              <a:latin typeface="Bodoni MT" panose="02070603080606020203" pitchFamily="18" charset="0"/>
            </a:endParaRPr>
          </a:p>
          <a:p>
            <a:r>
              <a:rPr lang="fr-FR" sz="1600" b="1" dirty="0">
                <a:solidFill>
                  <a:schemeClr val="bg2">
                    <a:lumMod val="20000"/>
                    <a:lumOff val="80000"/>
                  </a:schemeClr>
                </a:solidFill>
                <a:effectLst/>
                <a:latin typeface="Bodoni MT" panose="02070603080606020203" pitchFamily="18" charset="0"/>
              </a:rPr>
              <a:t>DES PRODUITS ETHIQUES ET DE QUALITE</a:t>
            </a:r>
          </a:p>
          <a:p>
            <a:pPr marL="0" indent="0">
              <a:buNone/>
            </a:pPr>
            <a:r>
              <a:rPr lang="fr-FR" sz="1600" dirty="0">
                <a:solidFill>
                  <a:schemeClr val="bg2">
                    <a:lumMod val="20000"/>
                    <a:lumOff val="80000"/>
                  </a:schemeClr>
                </a:solidFill>
                <a:effectLst/>
                <a:latin typeface="Bodoni MT" panose="02070603080606020203" pitchFamily="18" charset="0"/>
              </a:rPr>
              <a:t>KAMELITO sélectionne soigneusement ses produits auprès des meilleurs fournisseurs. Nous privilégions au maximum les produits naturels et écoresponsables</a:t>
            </a:r>
          </a:p>
          <a:p>
            <a:pPr marL="0" indent="0">
              <a:buNone/>
            </a:pPr>
            <a:endParaRPr lang="en-US" sz="1600" dirty="0">
              <a:solidFill>
                <a:schemeClr val="bg2">
                  <a:lumMod val="20000"/>
                  <a:lumOff val="80000"/>
                </a:schemeClr>
              </a:solidFill>
              <a:latin typeface="Bodoni MT" panose="02070603080606020203" pitchFamily="18" charset="0"/>
            </a:endParaRPr>
          </a:p>
          <a:p>
            <a:r>
              <a:rPr lang="fr-FR" sz="1600" b="1" dirty="0">
                <a:solidFill>
                  <a:schemeClr val="bg2">
                    <a:lumMod val="20000"/>
                    <a:lumOff val="80000"/>
                  </a:schemeClr>
                </a:solidFill>
                <a:effectLst/>
                <a:latin typeface="Bodoni MT" panose="02070603080606020203" pitchFamily="18" charset="0"/>
              </a:rPr>
              <a:t>PROMOUVOIR LES CHAMEAUX </a:t>
            </a:r>
            <a:r>
              <a:rPr lang="fr-FR" sz="1600" b="1" dirty="0">
                <a:solidFill>
                  <a:schemeClr val="bg2">
                    <a:lumMod val="20000"/>
                    <a:lumOff val="80000"/>
                  </a:schemeClr>
                </a:solidFill>
                <a:latin typeface="Bodoni MT" panose="02070603080606020203" pitchFamily="18" charset="0"/>
              </a:rPr>
              <a:t>ET </a:t>
            </a:r>
            <a:r>
              <a:rPr lang="fr-FR" sz="1600" b="1" dirty="0">
                <a:solidFill>
                  <a:schemeClr val="bg2">
                    <a:lumMod val="20000"/>
                    <a:lumOff val="80000"/>
                  </a:schemeClr>
                </a:solidFill>
                <a:effectLst/>
                <a:latin typeface="Bodoni MT" panose="02070603080606020203" pitchFamily="18" charset="0"/>
              </a:rPr>
              <a:t>RENDRE ACCESSIBLE LE LAIT DE CHAMELLE</a:t>
            </a:r>
          </a:p>
          <a:p>
            <a:pPr marL="0" indent="0">
              <a:buNone/>
            </a:pPr>
            <a:r>
              <a:rPr lang="fr-FR" sz="1600" dirty="0">
                <a:solidFill>
                  <a:schemeClr val="bg2">
                    <a:lumMod val="20000"/>
                    <a:lumOff val="80000"/>
                  </a:schemeClr>
                </a:solidFill>
                <a:effectLst/>
                <a:latin typeface="Bodoni MT" panose="02070603080606020203" pitchFamily="18" charset="0"/>
              </a:rPr>
              <a:t>KAMELITO souhaite faire découvrir le monde des camélidés en développant des partenariats et en commercialisant du lait de chamelle</a:t>
            </a:r>
          </a:p>
          <a:p>
            <a:pPr marL="0" indent="0">
              <a:buNone/>
            </a:pPr>
            <a:endParaRPr lang="en-US" sz="1600" dirty="0">
              <a:solidFill>
                <a:schemeClr val="bg2">
                  <a:lumMod val="20000"/>
                  <a:lumOff val="80000"/>
                </a:schemeClr>
              </a:solidFill>
              <a:latin typeface="Bodoni MT" panose="02070603080606020203" pitchFamily="18" charset="0"/>
            </a:endParaRPr>
          </a:p>
          <a:p>
            <a:r>
              <a:rPr lang="fr-FR" sz="1600" b="1" dirty="0">
                <a:solidFill>
                  <a:schemeClr val="bg2">
                    <a:lumMod val="20000"/>
                    <a:lumOff val="80000"/>
                  </a:schemeClr>
                </a:solidFill>
                <a:effectLst/>
                <a:latin typeface="Bodoni MT" panose="02070603080606020203" pitchFamily="18" charset="0"/>
              </a:rPr>
              <a:t>ACTUS ET INFOS VERIFIEES</a:t>
            </a:r>
          </a:p>
          <a:p>
            <a:pPr marL="0" indent="0">
              <a:buNone/>
            </a:pPr>
            <a:r>
              <a:rPr lang="fr-FR" sz="1600" dirty="0">
                <a:solidFill>
                  <a:schemeClr val="bg2">
                    <a:lumMod val="20000"/>
                    <a:lumOff val="80000"/>
                  </a:schemeClr>
                </a:solidFill>
                <a:effectLst/>
                <a:latin typeface="Bodoni MT" panose="02070603080606020203" pitchFamily="18" charset="0"/>
              </a:rPr>
              <a:t>KAMELITO vérifie les informations avant de les publier et sélectionne minutieusement les études scientifiques sur des critères strictes et bien définies</a:t>
            </a: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480391" y="6535157"/>
            <a:ext cx="973667" cy="274320"/>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sz="700">
                <a:solidFill>
                  <a:schemeClr val="tx1">
                    <a:lumMod val="50000"/>
                    <a:lumOff val="50000"/>
                  </a:schemeClr>
                </a:solidFill>
              </a:rPr>
              <a:pPr defTabSz="914400">
                <a:lnSpc>
                  <a:spcPct val="90000"/>
                </a:lnSpc>
                <a:spcAft>
                  <a:spcPts val="600"/>
                </a:spcAft>
              </a:pPr>
              <a:t>12</a:t>
            </a:fld>
            <a:endParaRPr lang="en-US" sz="700">
              <a:solidFill>
                <a:schemeClr val="tx1">
                  <a:lumMod val="50000"/>
                  <a:lumOff val="50000"/>
                </a:schemeClr>
              </a:solidFill>
            </a:endParaRPr>
          </a:p>
        </p:txBody>
      </p:sp>
    </p:spTree>
    <p:extLst>
      <p:ext uri="{BB962C8B-B14F-4D97-AF65-F5344CB8AC3E}">
        <p14:creationId xmlns:p14="http://schemas.microsoft.com/office/powerpoint/2010/main" val="3584439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B9008BBE-F4DA-4349-97F3-EFB572337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52" y="587714"/>
            <a:ext cx="2596212" cy="2492363"/>
          </a:xfrm>
          <a:prstGeom prst="rect">
            <a:avLst/>
          </a:prstGeom>
        </p:spPr>
      </p:pic>
      <p:pic>
        <p:nvPicPr>
          <p:cNvPr id="17" name="Image 16" descr="Une image contenant texte&#10;&#10;Description générée automatiquement">
            <a:extLst>
              <a:ext uri="{FF2B5EF4-FFF2-40B4-BE49-F238E27FC236}">
                <a16:creationId xmlns:a16="http://schemas.microsoft.com/office/drawing/2014/main" id="{A07E5462-F69E-429A-A1B6-90884B9AA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455" y="1070100"/>
            <a:ext cx="2613376" cy="1527589"/>
          </a:xfrm>
          <a:prstGeom prst="rect">
            <a:avLst/>
          </a:prstGeom>
        </p:spPr>
      </p:pic>
      <p:pic>
        <p:nvPicPr>
          <p:cNvPr id="7" name="Image 6">
            <a:extLst>
              <a:ext uri="{FF2B5EF4-FFF2-40B4-BE49-F238E27FC236}">
                <a16:creationId xmlns:a16="http://schemas.microsoft.com/office/drawing/2014/main" id="{766E3C8D-3336-42E8-9B4E-73CC64E81B11}"/>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6239987" y="539304"/>
            <a:ext cx="2589181" cy="2589181"/>
          </a:xfrm>
          <a:prstGeom prst="rect">
            <a:avLst/>
          </a:prstGeom>
        </p:spPr>
      </p:pic>
      <p:pic>
        <p:nvPicPr>
          <p:cNvPr id="14" name="Image 13">
            <a:extLst>
              <a:ext uri="{FF2B5EF4-FFF2-40B4-BE49-F238E27FC236}">
                <a16:creationId xmlns:a16="http://schemas.microsoft.com/office/drawing/2014/main" id="{A3DFB0D2-C4C1-4AA8-9CC6-9787F1725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9702" y="547444"/>
            <a:ext cx="2572901" cy="2572901"/>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E1C60554-0951-4699-891F-8196167EF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9072" y="3547734"/>
            <a:ext cx="2648759" cy="2681867"/>
          </a:xfrm>
          <a:prstGeom prst="rect">
            <a:avLst/>
          </a:prstGeom>
        </p:spPr>
      </p:pic>
      <p:sp>
        <p:nvSpPr>
          <p:cNvPr id="35" name="Rectangle 34">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48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6491653" y="3799272"/>
            <a:ext cx="5193748" cy="637124"/>
          </a:xfrm>
        </p:spPr>
        <p:txBody>
          <a:bodyPr vert="horz" lIns="91440" tIns="45720" rIns="91440" bIns="45720" rtlCol="0">
            <a:normAutofit fontScale="90000"/>
          </a:bodyPr>
          <a:lstStyle/>
          <a:p>
            <a:r>
              <a:rPr lang="en-US" sz="3200" dirty="0">
                <a:solidFill>
                  <a:srgbClr val="FFFFFF"/>
                </a:solidFill>
                <a:latin typeface="Bodoni MT" panose="02070603080606020203" pitchFamily="18" charset="0"/>
              </a:rPr>
              <a:t>KAMELITO, </a:t>
            </a:r>
            <a:r>
              <a:rPr lang="en-US" sz="3200" dirty="0" err="1">
                <a:solidFill>
                  <a:srgbClr val="FFFFFF"/>
                </a:solidFill>
                <a:latin typeface="Bodoni MT" panose="02070603080606020203" pitchFamily="18" charset="0"/>
              </a:rPr>
              <a:t>ses</a:t>
            </a:r>
            <a:r>
              <a:rPr lang="en-US" sz="3200" dirty="0">
                <a:solidFill>
                  <a:srgbClr val="FFFFFF"/>
                </a:solidFill>
                <a:latin typeface="Bodoni MT" panose="02070603080606020203" pitchFamily="18" charset="0"/>
              </a:rPr>
              <a:t> </a:t>
            </a:r>
            <a:r>
              <a:rPr lang="en-US" sz="3200" dirty="0" err="1">
                <a:solidFill>
                  <a:srgbClr val="FFFFFF"/>
                </a:solidFill>
                <a:latin typeface="Bodoni MT" panose="02070603080606020203" pitchFamily="18" charset="0"/>
              </a:rPr>
              <a:t>partenariats</a:t>
            </a:r>
            <a:endParaRPr lang="en-US" sz="3200" dirty="0">
              <a:solidFill>
                <a:srgbClr val="FFFFFF"/>
              </a:solidFill>
              <a:latin typeface="Bodoni MT" panose="02070603080606020203" pitchFamily="18" charset="0"/>
            </a:endParaRP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6479648" y="4510584"/>
            <a:ext cx="5366610" cy="2167499"/>
          </a:xfrm>
        </p:spPr>
        <p:txBody>
          <a:bodyPr>
            <a:normAutofit fontScale="92500"/>
          </a:bodyPr>
          <a:lstStyle/>
          <a:p>
            <a:pPr marL="0" indent="0">
              <a:buNone/>
            </a:pPr>
            <a:r>
              <a:rPr lang="fr-FR" sz="1600" dirty="0">
                <a:solidFill>
                  <a:srgbClr val="FFFFFF"/>
                </a:solidFill>
                <a:latin typeface="Bodoni MT" panose="02070603080606020203" pitchFamily="18" charset="0"/>
              </a:rPr>
              <a:t>La Fédération Française pour le Développement des Camélidés en France et en Europe (FFDCFE)</a:t>
            </a:r>
          </a:p>
          <a:p>
            <a:pPr marL="0" indent="0">
              <a:buNone/>
            </a:pPr>
            <a:r>
              <a:rPr lang="fr-FR" sz="1600" dirty="0">
                <a:solidFill>
                  <a:srgbClr val="FFFFFF"/>
                </a:solidFill>
                <a:latin typeface="Bodoni MT" panose="02070603080606020203" pitchFamily="18" charset="0"/>
              </a:rPr>
              <a:t>La Ferme cameline </a:t>
            </a:r>
            <a:r>
              <a:rPr lang="fr-FR" sz="1600" dirty="0" err="1">
                <a:solidFill>
                  <a:srgbClr val="FFFFFF"/>
                </a:solidFill>
                <a:latin typeface="Bodoni MT" panose="02070603080606020203" pitchFamily="18" charset="0"/>
              </a:rPr>
              <a:t>Dromasud</a:t>
            </a:r>
            <a:r>
              <a:rPr lang="fr-FR" sz="1600" dirty="0">
                <a:solidFill>
                  <a:srgbClr val="FFFFFF"/>
                </a:solidFill>
                <a:latin typeface="Bodoni MT" panose="02070603080606020203" pitchFamily="18" charset="0"/>
              </a:rPr>
              <a:t> à Frontignan (région Occitanie)</a:t>
            </a:r>
          </a:p>
          <a:p>
            <a:pPr marL="0" indent="0">
              <a:buNone/>
            </a:pPr>
            <a:r>
              <a:rPr lang="fr-FR" sz="1600" dirty="0">
                <a:solidFill>
                  <a:srgbClr val="FFFFFF"/>
                </a:solidFill>
                <a:latin typeface="Bodoni MT" panose="02070603080606020203" pitchFamily="18" charset="0"/>
              </a:rPr>
              <a:t>La Ferme pédagogique du domaine </a:t>
            </a:r>
            <a:r>
              <a:rPr lang="fr-FR" sz="1600" dirty="0" err="1">
                <a:solidFill>
                  <a:srgbClr val="FFFFFF"/>
                </a:solidFill>
                <a:latin typeface="Bodoni MT" panose="02070603080606020203" pitchFamily="18" charset="0"/>
              </a:rPr>
              <a:t>Palssade</a:t>
            </a:r>
            <a:r>
              <a:rPr lang="fr-FR" sz="1600" dirty="0">
                <a:solidFill>
                  <a:srgbClr val="FFFFFF"/>
                </a:solidFill>
                <a:latin typeface="Bodoni MT" panose="02070603080606020203" pitchFamily="18" charset="0"/>
              </a:rPr>
              <a:t> à l’île de La Réunion</a:t>
            </a:r>
          </a:p>
          <a:p>
            <a:pPr marL="0" indent="0">
              <a:buNone/>
            </a:pPr>
            <a:r>
              <a:rPr lang="fr-FR" sz="1600" dirty="0">
                <a:solidFill>
                  <a:srgbClr val="FFFFFF"/>
                </a:solidFill>
                <a:latin typeface="Bodoni MT" panose="02070603080606020203" pitchFamily="18" charset="0"/>
              </a:rPr>
              <a:t>Edelweiss BOUÉ (journaliste et pâtissière)</a:t>
            </a:r>
          </a:p>
          <a:p>
            <a:pPr marL="0" indent="0">
              <a:buNone/>
            </a:pPr>
            <a:r>
              <a:rPr lang="fr-FR" sz="1600" dirty="0">
                <a:solidFill>
                  <a:srgbClr val="FFFFFF"/>
                </a:solidFill>
                <a:latin typeface="Bodoni MT" panose="02070603080606020203" pitchFamily="18" charset="0"/>
              </a:rPr>
              <a:t>Le </a:t>
            </a:r>
            <a:r>
              <a:rPr lang="fr-FR" sz="1600" dirty="0" err="1">
                <a:solidFill>
                  <a:srgbClr val="FFFFFF"/>
                </a:solidFill>
                <a:latin typeface="Bodoni MT" panose="02070603080606020203" pitchFamily="18" charset="0"/>
              </a:rPr>
              <a:t>Concept_Store</a:t>
            </a:r>
            <a:r>
              <a:rPr lang="fr-FR" sz="1600" dirty="0">
                <a:solidFill>
                  <a:srgbClr val="FFFFFF"/>
                </a:solidFill>
                <a:latin typeface="Bodoni MT" panose="02070603080606020203" pitchFamily="18" charset="0"/>
              </a:rPr>
              <a:t> by EMIR &amp; Atelier YX</a:t>
            </a:r>
          </a:p>
        </p:txBody>
      </p:sp>
      <p:pic>
        <p:nvPicPr>
          <p:cNvPr id="10" name="Image 9">
            <a:extLst>
              <a:ext uri="{FF2B5EF4-FFF2-40B4-BE49-F238E27FC236}">
                <a16:creationId xmlns:a16="http://schemas.microsoft.com/office/drawing/2014/main" id="{6CF48492-F47C-425D-8386-3D41591B25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553" y="3521413"/>
            <a:ext cx="2596212" cy="2741251"/>
          </a:xfrm>
          <a:prstGeom prst="rect">
            <a:avLst/>
          </a:prstGeom>
        </p:spPr>
      </p:pic>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740788" y="6312958"/>
            <a:ext cx="613012" cy="365125"/>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a:solidFill>
                  <a:srgbClr val="FFFFFF"/>
                </a:solidFill>
              </a:rPr>
              <a:pPr defTabSz="914400">
                <a:lnSpc>
                  <a:spcPct val="90000"/>
                </a:lnSpc>
                <a:spcAft>
                  <a:spcPts val="600"/>
                </a:spcAft>
              </a:pPr>
              <a:t>13</a:t>
            </a:fld>
            <a:endParaRPr lang="en-US">
              <a:solidFill>
                <a:srgbClr val="FFFFFF"/>
              </a:solidFill>
            </a:endParaRPr>
          </a:p>
        </p:txBody>
      </p:sp>
    </p:spTree>
    <p:extLst>
      <p:ext uri="{BB962C8B-B14F-4D97-AF65-F5344CB8AC3E}">
        <p14:creationId xmlns:p14="http://schemas.microsoft.com/office/powerpoint/2010/main" val="75077229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3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E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a:solidFill>
                  <a:srgbClr val="FFFFFF"/>
                </a:solidFill>
                <a:latin typeface="Bodoni MT" panose="02070603080606020203" pitchFamily="18" charset="0"/>
              </a:rPr>
              <a:t>KAMELITO, le mot de la fin</a:t>
            </a:r>
            <a:endParaRPr lang="en-US" dirty="0">
              <a:solidFill>
                <a:srgbClr val="FFFFFF"/>
              </a:solidFill>
              <a:latin typeface="Bodoni MT" panose="02070603080606020203" pitchFamily="18" charset="0"/>
            </a:endParaRPr>
          </a:p>
        </p:txBody>
      </p:sp>
      <p:pic>
        <p:nvPicPr>
          <p:cNvPr id="15" name="Image 14">
            <a:extLst>
              <a:ext uri="{FF2B5EF4-FFF2-40B4-BE49-F238E27FC236}">
                <a16:creationId xmlns:a16="http://schemas.microsoft.com/office/drawing/2014/main" id="{80613314-5775-47AE-9413-518CEF3DC466}"/>
              </a:ext>
            </a:extLst>
          </p:cNvPr>
          <p:cNvPicPr>
            <a:picLocks noChangeAspect="1"/>
          </p:cNvPicPr>
          <p:nvPr/>
        </p:nvPicPr>
        <p:blipFill rotWithShape="1">
          <a:blip r:embed="rId2">
            <a:extLst>
              <a:ext uri="{28A0092B-C50C-407E-A947-70E740481C1C}">
                <a14:useLocalDpi xmlns:a14="http://schemas.microsoft.com/office/drawing/2010/main" val="0"/>
              </a:ext>
            </a:extLst>
          </a:blip>
          <a:srcRect l="8559" r="7067" b="4"/>
          <a:stretch/>
        </p:blipFill>
        <p:spPr>
          <a:xfrm>
            <a:off x="3942260" y="2454901"/>
            <a:ext cx="3442803" cy="4080255"/>
          </a:xfrm>
          <a:prstGeom prst="rect">
            <a:avLst/>
          </a:prstGeom>
        </p:spPr>
      </p:pic>
      <p:sp>
        <p:nvSpPr>
          <p:cNvPr id="60" name="Rectangle 3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7957973" y="763523"/>
            <a:ext cx="3511296" cy="5330952"/>
          </a:xfrm>
        </p:spPr>
        <p:txBody>
          <a:bodyPr anchor="ctr">
            <a:normAutofit/>
          </a:bodyPr>
          <a:lstStyle/>
          <a:p>
            <a:pPr marL="0" indent="0">
              <a:buNone/>
            </a:pPr>
            <a:r>
              <a:rPr lang="fr-FR" sz="2200">
                <a:solidFill>
                  <a:srgbClr val="FFFFFF"/>
                </a:solidFill>
                <a:latin typeface="Bodoni MT" panose="02070603080606020203" pitchFamily="18" charset="0"/>
              </a:rPr>
              <a:t>Chez KAMELITO, le chameau est roi qu’il soit d’Afrique, d’Arabie, d’Asie ou d’Australie… Et même des Îles Canaries !</a:t>
            </a:r>
          </a:p>
          <a:p>
            <a:pPr marL="0" indent="0">
              <a:buNone/>
            </a:pPr>
            <a:r>
              <a:rPr lang="fr-FR" sz="2200">
                <a:solidFill>
                  <a:srgbClr val="FFFFFF"/>
                </a:solidFill>
                <a:latin typeface="Bodoni MT" panose="02070603080606020203" pitchFamily="18" charset="0"/>
              </a:rPr>
              <a:t>Vous allez plonger bosse la première dans l’univers de ces grands camélidés qui ont toujours occupé une place importante dans la vie de l’Homme depuis des siècles.</a:t>
            </a:r>
          </a:p>
          <a:p>
            <a:pPr marL="0" indent="0">
              <a:buNone/>
            </a:pPr>
            <a:r>
              <a:rPr lang="fr-FR" sz="2200">
                <a:solidFill>
                  <a:srgbClr val="FFFFFF"/>
                </a:solidFill>
                <a:latin typeface="Bodoni MT" panose="02070603080606020203" pitchFamily="18" charset="0"/>
              </a:rPr>
              <a:t> Mais vous retrouverez également toute l’actualité autour de ces « vaisseaux du désert » dont le lait vous redonnera une santé de fer !</a:t>
            </a: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655806" y="6535157"/>
            <a:ext cx="813463" cy="274320"/>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sz="700" smtClean="0">
                <a:solidFill>
                  <a:schemeClr val="tx1">
                    <a:lumMod val="50000"/>
                    <a:lumOff val="50000"/>
                  </a:schemeClr>
                </a:solidFill>
              </a:rPr>
              <a:pPr defTabSz="914400">
                <a:lnSpc>
                  <a:spcPct val="90000"/>
                </a:lnSpc>
                <a:spcAft>
                  <a:spcPts val="600"/>
                </a:spcAft>
              </a:pPr>
              <a:t>14</a:t>
            </a:fld>
            <a:endParaRPr lang="en-US" sz="700">
              <a:solidFill>
                <a:schemeClr val="tx1">
                  <a:lumMod val="50000"/>
                  <a:lumOff val="50000"/>
                </a:schemeClr>
              </a:solidFill>
            </a:endParaRPr>
          </a:p>
        </p:txBody>
      </p:sp>
      <p:pic>
        <p:nvPicPr>
          <p:cNvPr id="37" name="Image 36">
            <a:extLst>
              <a:ext uri="{FF2B5EF4-FFF2-40B4-BE49-F238E27FC236}">
                <a16:creationId xmlns:a16="http://schemas.microsoft.com/office/drawing/2014/main" id="{9358269C-B864-4E06-AF79-70A18ADAC365}"/>
              </a:ext>
            </a:extLst>
          </p:cNvPr>
          <p:cNvPicPr>
            <a:picLocks noChangeAspect="1"/>
          </p:cNvPicPr>
          <p:nvPr/>
        </p:nvPicPr>
        <p:blipFill rotWithShape="1">
          <a:blip r:embed="rId3">
            <a:extLst>
              <a:ext uri="{28A0092B-C50C-407E-A947-70E740481C1C}">
                <a14:useLocalDpi xmlns:a14="http://schemas.microsoft.com/office/drawing/2010/main" val="0"/>
              </a:ext>
            </a:extLst>
          </a:blip>
          <a:srcRect t="10234" r="2" b="2"/>
          <a:stretch/>
        </p:blipFill>
        <p:spPr>
          <a:xfrm>
            <a:off x="288627" y="2986420"/>
            <a:ext cx="3532723" cy="3171165"/>
          </a:xfrm>
          <a:prstGeom prst="rect">
            <a:avLst/>
          </a:prstGeom>
        </p:spPr>
      </p:pic>
    </p:spTree>
    <p:extLst>
      <p:ext uri="{BB962C8B-B14F-4D97-AF65-F5344CB8AC3E}">
        <p14:creationId xmlns:p14="http://schemas.microsoft.com/office/powerpoint/2010/main" val="421687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Rectangle 3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0">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Espace réservé du contenu 8">
            <a:extLst>
              <a:ext uri="{FF2B5EF4-FFF2-40B4-BE49-F238E27FC236}">
                <a16:creationId xmlns:a16="http://schemas.microsoft.com/office/drawing/2014/main" id="{DB3E1B31-7B41-4992-8A83-27F6A67D40E3}"/>
              </a:ext>
            </a:extLst>
          </p:cNvPr>
          <p:cNvPicPr>
            <a:picLocks noChangeAspect="1"/>
          </p:cNvPicPr>
          <p:nvPr/>
        </p:nvPicPr>
        <p:blipFill rotWithShape="1">
          <a:blip r:embed="rId3">
            <a:extLst>
              <a:ext uri="{28A0092B-C50C-407E-A947-70E740481C1C}">
                <a14:useLocalDpi xmlns:a14="http://schemas.microsoft.com/office/drawing/2010/main" val="0"/>
              </a:ext>
            </a:extLst>
          </a:blip>
          <a:srcRect t="2717"/>
          <a:stretch/>
        </p:blipFill>
        <p:spPr>
          <a:xfrm>
            <a:off x="191344" y="3580616"/>
            <a:ext cx="4575175" cy="3048000"/>
          </a:xfrm>
          <a:prstGeom prst="rect">
            <a:avLst/>
          </a:prstGeom>
        </p:spPr>
      </p:pic>
      <p:pic>
        <p:nvPicPr>
          <p:cNvPr id="4" name="Espace réservé du contenu 3" descr="Une image contenant texte&#10;&#10;Description générée automatiquement">
            <a:extLst>
              <a:ext uri="{FF2B5EF4-FFF2-40B4-BE49-F238E27FC236}">
                <a16:creationId xmlns:a16="http://schemas.microsoft.com/office/drawing/2014/main" id="{48F1132B-562A-428D-BA97-88447354311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59227" y="2636912"/>
            <a:ext cx="7158172" cy="3984833"/>
          </a:xfrm>
        </p:spPr>
      </p:pic>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1179226" y="826680"/>
            <a:ext cx="9833548" cy="1325563"/>
          </a:xfrm>
        </p:spPr>
        <p:txBody>
          <a:bodyPr vert="horz" lIns="91440" tIns="45720" rIns="91440" bIns="45720" rtlCol="0">
            <a:normAutofit/>
          </a:bodyPr>
          <a:lstStyle/>
          <a:p>
            <a:pPr algn="ctr"/>
            <a:r>
              <a:rPr lang="en-US" sz="4000" kern="1200" dirty="0">
                <a:solidFill>
                  <a:srgbClr val="FFFFFF"/>
                </a:solidFill>
                <a:latin typeface="Bodoni MT" panose="02070603080606020203" pitchFamily="18" charset="0"/>
              </a:rPr>
              <a:t>À </a:t>
            </a:r>
            <a:r>
              <a:rPr lang="en-US" sz="4000" kern="1200" dirty="0" err="1">
                <a:solidFill>
                  <a:srgbClr val="FFFFFF"/>
                </a:solidFill>
                <a:latin typeface="Bodoni MT" panose="02070603080606020203" pitchFamily="18" charset="0"/>
              </a:rPr>
              <a:t>bientôt</a:t>
            </a:r>
            <a:endParaRPr lang="en-US" sz="4000" kern="1200" dirty="0">
              <a:solidFill>
                <a:srgbClr val="FFFFFF"/>
              </a:solidFill>
              <a:latin typeface="Bodoni MT" panose="02070603080606020203" pitchFamily="18" charset="0"/>
            </a:endParaRP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825930" y="6223702"/>
            <a:ext cx="570728" cy="314067"/>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sz="900">
                <a:solidFill>
                  <a:srgbClr val="898989"/>
                </a:solidFill>
              </a:rPr>
              <a:pPr defTabSz="914400">
                <a:lnSpc>
                  <a:spcPct val="90000"/>
                </a:lnSpc>
                <a:spcAft>
                  <a:spcPts val="600"/>
                </a:spcAft>
              </a:pPr>
              <a:t>15</a:t>
            </a:fld>
            <a:endParaRPr lang="en-US" sz="900">
              <a:solidFill>
                <a:srgbClr val="898989"/>
              </a:solidFill>
            </a:endParaRPr>
          </a:p>
        </p:txBody>
      </p:sp>
    </p:spTree>
    <p:extLst>
      <p:ext uri="{BB962C8B-B14F-4D97-AF65-F5344CB8AC3E}">
        <p14:creationId xmlns:p14="http://schemas.microsoft.com/office/powerpoint/2010/main" val="1446664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840365" y="332656"/>
            <a:ext cx="4887685" cy="1777419"/>
          </a:xfrm>
        </p:spPr>
        <p:txBody>
          <a:bodyPr vert="horz" lIns="91440" tIns="45720" rIns="91440" bIns="45720" rtlCol="0" anchor="b">
            <a:normAutofit/>
          </a:bodyPr>
          <a:lstStyle/>
          <a:p>
            <a:r>
              <a:rPr lang="en-US" sz="4000" dirty="0">
                <a:latin typeface="Bodoni MT" panose="02070603080606020203" pitchFamily="18" charset="0"/>
              </a:rPr>
              <a:t>KAMELITO, la petite </a:t>
            </a:r>
            <a:r>
              <a:rPr lang="en-US" sz="4000" dirty="0" err="1">
                <a:latin typeface="Bodoni MT" panose="02070603080606020203" pitchFamily="18" charset="0"/>
              </a:rPr>
              <a:t>histoire</a:t>
            </a:r>
            <a:endParaRPr lang="en-US" sz="4000" dirty="0">
              <a:latin typeface="Bodoni MT" panose="02070603080606020203" pitchFamily="18" charset="0"/>
            </a:endParaRPr>
          </a:p>
        </p:txBody>
      </p:sp>
      <p:sp>
        <p:nvSpPr>
          <p:cNvPr id="5" name="Espace réservé du contenu 4">
            <a:extLst>
              <a:ext uri="{FF2B5EF4-FFF2-40B4-BE49-F238E27FC236}">
                <a16:creationId xmlns:a16="http://schemas.microsoft.com/office/drawing/2014/main" id="{74F56816-92C8-46D3-8A7B-3C371139168D}"/>
              </a:ext>
            </a:extLst>
          </p:cNvPr>
          <p:cNvSpPr>
            <a:spLocks noGrp="1"/>
          </p:cNvSpPr>
          <p:nvPr>
            <p:ph idx="1"/>
          </p:nvPr>
        </p:nvSpPr>
        <p:spPr>
          <a:xfrm>
            <a:off x="263352" y="2442731"/>
            <a:ext cx="5904653" cy="4082613"/>
          </a:xfrm>
        </p:spPr>
        <p:txBody>
          <a:bodyPr anchor="t">
            <a:normAutofit fontScale="92500" lnSpcReduction="10000"/>
          </a:bodyPr>
          <a:lstStyle/>
          <a:p>
            <a:pPr marL="0" indent="0">
              <a:buNone/>
            </a:pPr>
            <a:r>
              <a:rPr lang="fr-FR" sz="1800" b="0" i="0" u="none" strike="noStrike" baseline="0" dirty="0">
                <a:latin typeface="Bodoni MT" panose="02070603080606020203" pitchFamily="18" charset="0"/>
              </a:rPr>
              <a:t>Originaire du pays autrefois surnommé l’Arabie Heureuse, les chameaux, le désert et les oasis ont toujours fait partie du décor.</a:t>
            </a:r>
          </a:p>
          <a:p>
            <a:pPr marL="0" indent="0">
              <a:buNone/>
            </a:pPr>
            <a:r>
              <a:rPr lang="fr-FR" sz="1800" b="0" i="0" u="none" strike="noStrike" baseline="0" dirty="0">
                <a:latin typeface="Bodoni MT" panose="02070603080606020203" pitchFamily="18" charset="0"/>
              </a:rPr>
              <a:t>Si bien que l’attachement pour cet environnement et les grands camélidés ont développé au fil du temps une réelle passion qui ne s’est jamais estompée jusqu’à aujourd’hui.</a:t>
            </a:r>
          </a:p>
          <a:p>
            <a:pPr marL="0" indent="0">
              <a:buNone/>
            </a:pPr>
            <a:r>
              <a:rPr lang="fr-FR" sz="1800" b="0" i="0" u="none" strike="noStrike" baseline="0" dirty="0">
                <a:latin typeface="Bodoni MT" panose="02070603080606020203" pitchFamily="18" charset="0"/>
              </a:rPr>
              <a:t>Une parfaite anecdote pour illustrer cet engouement pour nos amis bossus : un beau jour, ayant eu quelques minutes de retard à la fac, un camarade de promo m’a fait remarquer que je perdais du temps à chaque fois à « garer » mon chameau trop loin de l’établissement.</a:t>
            </a:r>
          </a:p>
          <a:p>
            <a:pPr marL="0" indent="0">
              <a:buNone/>
            </a:pPr>
            <a:r>
              <a:rPr lang="fr-FR" sz="1800" b="0" i="0" u="none" strike="noStrike" baseline="0" dirty="0">
                <a:latin typeface="Bodoni MT" panose="02070603080606020203" pitchFamily="18" charset="0"/>
              </a:rPr>
              <a:t>Depuis ce jour, je me suis dit qu’il fallait exploiter cet enthousiasme pour les chameaux à bon escient et développer un projet autour des chameaux, des bienfaits du lait de chamelle et partager des infos les concernant. Quelques années plus tard, le projet KAMELITO voit le jour ! </a:t>
            </a:r>
          </a:p>
        </p:txBody>
      </p:sp>
      <p:cxnSp>
        <p:nvCxnSpPr>
          <p:cNvPr id="17" name="Straight Connector 16">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2DD78563-0C07-4C72-86CC-A8B706C7056F}"/>
              </a:ext>
            </a:extLst>
          </p:cNvPr>
          <p:cNvPicPr>
            <a:picLocks noChangeAspect="1"/>
          </p:cNvPicPr>
          <p:nvPr/>
        </p:nvPicPr>
        <p:blipFill rotWithShape="1">
          <a:blip r:embed="rId2">
            <a:extLst>
              <a:ext uri="{28A0092B-C50C-407E-A947-70E740481C1C}">
                <a14:useLocalDpi xmlns:a14="http://schemas.microsoft.com/office/drawing/2010/main" val="0"/>
              </a:ext>
            </a:extLst>
          </a:blip>
          <a:srcRect l="5979" r="4660" b="3"/>
          <a:stretch/>
        </p:blipFill>
        <p:spPr>
          <a:xfrm>
            <a:off x="6749145" y="573678"/>
            <a:ext cx="5103206" cy="5710645"/>
          </a:xfrm>
          <a:prstGeom prst="rect">
            <a:avLst/>
          </a:prstGeom>
        </p:spPr>
      </p:pic>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396538" y="6355080"/>
            <a:ext cx="1099647" cy="365125"/>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a:solidFill>
                  <a:schemeClr val="tx1">
                    <a:alpha val="70000"/>
                  </a:schemeClr>
                </a:solidFill>
              </a:rPr>
              <a:pPr defTabSz="914400">
                <a:lnSpc>
                  <a:spcPct val="90000"/>
                </a:lnSpc>
                <a:spcAft>
                  <a:spcPts val="600"/>
                </a:spcAft>
              </a:pPr>
              <a:t>2</a:t>
            </a:fld>
            <a:endParaRPr lang="en-US">
              <a:solidFill>
                <a:schemeClr val="tx1">
                  <a:alpha val="70000"/>
                </a:schemeClr>
              </a:solidFill>
            </a:endParaRPr>
          </a:p>
        </p:txBody>
      </p:sp>
    </p:spTree>
    <p:extLst>
      <p:ext uri="{BB962C8B-B14F-4D97-AF65-F5344CB8AC3E}">
        <p14:creationId xmlns:p14="http://schemas.microsoft.com/office/powerpoint/2010/main" val="37393388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dirty="0">
                <a:solidFill>
                  <a:srgbClr val="FFFFFF"/>
                </a:solidFill>
                <a:latin typeface="Bodoni MT" panose="02070603080606020203" pitchFamily="18" charset="0"/>
              </a:rPr>
              <a:t>KAMELITO, </a:t>
            </a:r>
            <a:r>
              <a:rPr lang="en-US" dirty="0" err="1">
                <a:solidFill>
                  <a:srgbClr val="FFFFFF"/>
                </a:solidFill>
                <a:latin typeface="Bodoni MT" panose="02070603080606020203" pitchFamily="18" charset="0"/>
              </a:rPr>
              <a:t>c’est</a:t>
            </a:r>
            <a:r>
              <a:rPr lang="en-US" dirty="0">
                <a:solidFill>
                  <a:srgbClr val="FFFFFF"/>
                </a:solidFill>
                <a:latin typeface="Bodoni MT" panose="02070603080606020203" pitchFamily="18" charset="0"/>
              </a:rPr>
              <a:t> quoi ?</a:t>
            </a:r>
          </a:p>
        </p:txBody>
      </p:sp>
      <p:pic>
        <p:nvPicPr>
          <p:cNvPr id="4" name="Image 3" descr="Une image contenant mammifère&#10;&#10;Description générée automatiquement">
            <a:extLst>
              <a:ext uri="{FF2B5EF4-FFF2-40B4-BE49-F238E27FC236}">
                <a16:creationId xmlns:a16="http://schemas.microsoft.com/office/drawing/2014/main" id="{BDDC4623-F64D-404C-AC3C-BD0F9C14B2D9}"/>
              </a:ext>
            </a:extLst>
          </p:cNvPr>
          <p:cNvPicPr>
            <a:picLocks noChangeAspect="1"/>
          </p:cNvPicPr>
          <p:nvPr/>
        </p:nvPicPr>
        <p:blipFill rotWithShape="1">
          <a:blip r:embed="rId2">
            <a:extLst>
              <a:ext uri="{28A0092B-C50C-407E-A947-70E740481C1C}">
                <a14:useLocalDpi xmlns:a14="http://schemas.microsoft.com/office/drawing/2010/main" val="0"/>
              </a:ext>
            </a:extLst>
          </a:blip>
          <a:srcRect t="2976" r="-3" b="17913"/>
          <a:stretch/>
        </p:blipFill>
        <p:spPr>
          <a:xfrm>
            <a:off x="327546" y="2454903"/>
            <a:ext cx="3442801" cy="4080254"/>
          </a:xfrm>
          <a:prstGeom prst="rect">
            <a:avLst/>
          </a:prstGeom>
        </p:spPr>
      </p:pic>
      <p:pic>
        <p:nvPicPr>
          <p:cNvPr id="10" name="Image 9">
            <a:extLst>
              <a:ext uri="{FF2B5EF4-FFF2-40B4-BE49-F238E27FC236}">
                <a16:creationId xmlns:a16="http://schemas.microsoft.com/office/drawing/2014/main" id="{2DD78563-0C07-4C72-86CC-A8B706C7056F}"/>
              </a:ext>
            </a:extLst>
          </p:cNvPr>
          <p:cNvPicPr>
            <a:picLocks noChangeAspect="1"/>
          </p:cNvPicPr>
          <p:nvPr/>
        </p:nvPicPr>
        <p:blipFill rotWithShape="1">
          <a:blip r:embed="rId3">
            <a:extLst>
              <a:ext uri="{28A0092B-C50C-407E-A947-70E740481C1C}">
                <a14:useLocalDpi xmlns:a14="http://schemas.microsoft.com/office/drawing/2010/main" val="0"/>
              </a:ext>
            </a:extLst>
          </a:blip>
          <a:srcRect l="8472" r="7154" b="4"/>
          <a:stretch/>
        </p:blipFill>
        <p:spPr>
          <a:xfrm>
            <a:off x="3942260" y="2454901"/>
            <a:ext cx="3442803" cy="4080255"/>
          </a:xfrm>
          <a:prstGeom prst="rect">
            <a:avLst/>
          </a:prstGeom>
        </p:spPr>
      </p:pic>
      <p:sp>
        <p:nvSpPr>
          <p:cNvPr id="31" name="Rectangle 3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7957973" y="763523"/>
            <a:ext cx="3511296" cy="5330952"/>
          </a:xfrm>
        </p:spPr>
        <p:txBody>
          <a:bodyPr anchor="ctr">
            <a:normAutofit/>
          </a:bodyPr>
          <a:lstStyle/>
          <a:p>
            <a:pPr marL="0" indent="0">
              <a:buNone/>
            </a:pPr>
            <a:r>
              <a:rPr lang="fr-FR" sz="2400" dirty="0">
                <a:solidFill>
                  <a:srgbClr val="FFFFFF"/>
                </a:solidFill>
                <a:latin typeface="Bodoni MT" panose="02070603080606020203" pitchFamily="18" charset="0"/>
              </a:rPr>
              <a:t>C’est une microentreprise innovante axée sur les grands camélidés (chameaux et dromadaires). On y retrouve 3 grandes thématiques :</a:t>
            </a:r>
          </a:p>
          <a:p>
            <a:pPr marL="514350" indent="-514350">
              <a:buFont typeface="+mj-lt"/>
              <a:buAutoNum type="arabicPeriod"/>
            </a:pPr>
            <a:r>
              <a:rPr lang="fr-FR" sz="2400" dirty="0">
                <a:solidFill>
                  <a:srgbClr val="FFFFFF"/>
                </a:solidFill>
                <a:latin typeface="Bodoni MT" panose="02070603080606020203" pitchFamily="18" charset="0"/>
              </a:rPr>
              <a:t>Des Chameaux</a:t>
            </a:r>
          </a:p>
          <a:p>
            <a:pPr marL="514350" indent="-514350">
              <a:buFont typeface="+mj-lt"/>
              <a:buAutoNum type="arabicPeriod"/>
            </a:pPr>
            <a:r>
              <a:rPr lang="fr-FR" sz="2400" dirty="0">
                <a:solidFill>
                  <a:srgbClr val="FFFFFF"/>
                </a:solidFill>
                <a:latin typeface="Bodoni MT" panose="02070603080606020203" pitchFamily="18" charset="0"/>
              </a:rPr>
              <a:t>Du Lait</a:t>
            </a:r>
          </a:p>
          <a:p>
            <a:pPr marL="514350" indent="-514350">
              <a:buFont typeface="+mj-lt"/>
              <a:buAutoNum type="arabicPeriod"/>
            </a:pPr>
            <a:r>
              <a:rPr lang="fr-FR" sz="2400" dirty="0">
                <a:solidFill>
                  <a:srgbClr val="FFFFFF"/>
                </a:solidFill>
                <a:latin typeface="Bodoni MT" panose="02070603080606020203" pitchFamily="18" charset="0"/>
              </a:rPr>
              <a:t>Et des infos</a:t>
            </a:r>
            <a:endParaRPr lang="fr-FR" sz="2400" dirty="0">
              <a:solidFill>
                <a:srgbClr val="FFFFFF"/>
              </a:solidFill>
            </a:endParaRP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655806" y="6535157"/>
            <a:ext cx="813463" cy="274320"/>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sz="700">
                <a:solidFill>
                  <a:schemeClr val="tx1">
                    <a:lumMod val="50000"/>
                    <a:lumOff val="50000"/>
                  </a:schemeClr>
                </a:solidFill>
              </a:rPr>
              <a:pPr defTabSz="914400">
                <a:lnSpc>
                  <a:spcPct val="90000"/>
                </a:lnSpc>
                <a:spcAft>
                  <a:spcPts val="600"/>
                </a:spcAft>
              </a:pPr>
              <a:t>3</a:t>
            </a:fld>
            <a:endParaRPr lang="en-US" sz="700">
              <a:solidFill>
                <a:schemeClr val="tx1">
                  <a:lumMod val="50000"/>
                  <a:lumOff val="50000"/>
                </a:schemeClr>
              </a:solidFill>
            </a:endParaRPr>
          </a:p>
        </p:txBody>
      </p:sp>
    </p:spTree>
    <p:extLst>
      <p:ext uri="{BB962C8B-B14F-4D97-AF65-F5344CB8AC3E}">
        <p14:creationId xmlns:p14="http://schemas.microsoft.com/office/powerpoint/2010/main" val="3016789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A5734">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dirty="0">
                <a:solidFill>
                  <a:srgbClr val="FFFFFF"/>
                </a:solidFill>
                <a:latin typeface="Bodoni MT" panose="02070603080606020203" pitchFamily="18" charset="0"/>
              </a:rPr>
              <a:t>1. DES CHAMEAUX</a:t>
            </a:r>
          </a:p>
        </p:txBody>
      </p:sp>
      <p:pic>
        <p:nvPicPr>
          <p:cNvPr id="5" name="Image 4">
            <a:extLst>
              <a:ext uri="{FF2B5EF4-FFF2-40B4-BE49-F238E27FC236}">
                <a16:creationId xmlns:a16="http://schemas.microsoft.com/office/drawing/2014/main" id="{56653FD6-611B-4DDB-8523-A701863170FD}"/>
              </a:ext>
            </a:extLst>
          </p:cNvPr>
          <p:cNvPicPr>
            <a:picLocks noChangeAspect="1"/>
          </p:cNvPicPr>
          <p:nvPr/>
        </p:nvPicPr>
        <p:blipFill rotWithShape="1">
          <a:blip r:embed="rId2">
            <a:extLst>
              <a:ext uri="{28A0092B-C50C-407E-A947-70E740481C1C}">
                <a14:useLocalDpi xmlns:a14="http://schemas.microsoft.com/office/drawing/2010/main" val="0"/>
              </a:ext>
            </a:extLst>
          </a:blip>
          <a:srcRect t="6185" r="1" b="7213"/>
          <a:stretch/>
        </p:blipFill>
        <p:spPr>
          <a:xfrm>
            <a:off x="327547" y="2454903"/>
            <a:ext cx="7058306" cy="4080254"/>
          </a:xfrm>
          <a:prstGeom prst="rect">
            <a:avLst/>
          </a:prstGeom>
        </p:spPr>
      </p:pic>
      <p:sp>
        <p:nvSpPr>
          <p:cNvPr id="29" name="Rectangle 2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7680176" y="917724"/>
            <a:ext cx="3987568" cy="5344221"/>
          </a:xfrm>
        </p:spPr>
        <p:txBody>
          <a:bodyPr anchor="ctr">
            <a:normAutofit fontScale="92500" lnSpcReduction="10000"/>
          </a:bodyPr>
          <a:lstStyle/>
          <a:p>
            <a:pPr marL="0" indent="0">
              <a:buNone/>
            </a:pPr>
            <a:r>
              <a:rPr lang="fr-FR" sz="2000" dirty="0">
                <a:solidFill>
                  <a:srgbClr val="FFFFFF"/>
                </a:solidFill>
                <a:latin typeface="Bodoni MT" panose="02070603080606020203" pitchFamily="18" charset="0"/>
              </a:rPr>
              <a:t>D’où vient-il ? </a:t>
            </a:r>
          </a:p>
          <a:p>
            <a:pPr marL="0" indent="0">
              <a:buNone/>
            </a:pPr>
            <a:endParaRPr lang="fr-FR" sz="2000" dirty="0">
              <a:solidFill>
                <a:srgbClr val="FFFFFF"/>
              </a:solidFill>
              <a:latin typeface="Bodoni MT" panose="02070603080606020203" pitchFamily="18" charset="0"/>
            </a:endParaRPr>
          </a:p>
          <a:p>
            <a:pPr marL="0" indent="0">
              <a:buNone/>
            </a:pPr>
            <a:r>
              <a:rPr lang="fr-FR" sz="2000" dirty="0">
                <a:solidFill>
                  <a:srgbClr val="FFFFFF"/>
                </a:solidFill>
                <a:latin typeface="Bodoni MT" panose="02070603080606020203" pitchFamily="18" charset="0"/>
              </a:rPr>
              <a:t>En quoi est-il « l’animal du futur » ? </a:t>
            </a:r>
          </a:p>
          <a:p>
            <a:pPr marL="0" indent="0">
              <a:buNone/>
            </a:pPr>
            <a:endParaRPr lang="fr-FR" sz="2000" dirty="0">
              <a:solidFill>
                <a:srgbClr val="FFFFFF"/>
              </a:solidFill>
              <a:latin typeface="Bodoni MT" panose="02070603080606020203" pitchFamily="18" charset="0"/>
            </a:endParaRPr>
          </a:p>
          <a:p>
            <a:pPr marL="0" indent="0">
              <a:buNone/>
            </a:pPr>
            <a:r>
              <a:rPr lang="fr-FR" sz="2000" dirty="0">
                <a:solidFill>
                  <a:srgbClr val="FFFFFF"/>
                </a:solidFill>
                <a:latin typeface="Bodoni MT" panose="02070603080606020203" pitchFamily="18" charset="0"/>
              </a:rPr>
              <a:t>Pourquoi voit-on en lui un acteur majeur de la transition écologique ?</a:t>
            </a:r>
          </a:p>
          <a:p>
            <a:pPr marL="0" indent="0">
              <a:buNone/>
            </a:pPr>
            <a:endParaRPr lang="fr-FR" sz="2000" dirty="0">
              <a:solidFill>
                <a:srgbClr val="FFFFFF"/>
              </a:solidFill>
              <a:latin typeface="Bodoni MT" panose="02070603080606020203" pitchFamily="18" charset="0"/>
            </a:endParaRPr>
          </a:p>
          <a:p>
            <a:pPr marL="0" indent="0">
              <a:buNone/>
            </a:pPr>
            <a:r>
              <a:rPr lang="fr-FR" sz="2000" dirty="0">
                <a:solidFill>
                  <a:srgbClr val="FFFFFF"/>
                </a:solidFill>
                <a:latin typeface="Bodoni MT" panose="02070603080606020203" pitchFamily="18" charset="0"/>
              </a:rPr>
              <a:t>Ses caractéristiques anatomiques : en quoi est-ce une merveille physiologique ?</a:t>
            </a:r>
          </a:p>
          <a:p>
            <a:pPr marL="0" indent="0">
              <a:buNone/>
            </a:pPr>
            <a:endParaRPr lang="fr-FR" sz="2000" dirty="0">
              <a:solidFill>
                <a:srgbClr val="FFFFFF"/>
              </a:solidFill>
              <a:latin typeface="Bodoni MT" panose="02070603080606020203" pitchFamily="18" charset="0"/>
            </a:endParaRPr>
          </a:p>
          <a:p>
            <a:pPr marL="0" indent="0">
              <a:buNone/>
            </a:pPr>
            <a:r>
              <a:rPr lang="fr-FR" sz="2000" dirty="0">
                <a:solidFill>
                  <a:srgbClr val="FFFFFF"/>
                </a:solidFill>
                <a:latin typeface="Bodoni MT" panose="02070603080606020203" pitchFamily="18" charset="0"/>
              </a:rPr>
              <a:t>45°C le jour, 5°C la nuit : comment réussit-il à s’adapter ?</a:t>
            </a:r>
          </a:p>
          <a:p>
            <a:pPr marL="0" indent="0">
              <a:buNone/>
            </a:pPr>
            <a:endParaRPr lang="fr-FR" sz="2000" dirty="0">
              <a:solidFill>
                <a:srgbClr val="FFFFFF"/>
              </a:solidFill>
              <a:latin typeface="Bodoni MT" panose="02070603080606020203" pitchFamily="18" charset="0"/>
            </a:endParaRPr>
          </a:p>
          <a:p>
            <a:pPr marL="0" indent="0">
              <a:buNone/>
            </a:pPr>
            <a:r>
              <a:rPr lang="fr-FR" sz="2000" dirty="0">
                <a:solidFill>
                  <a:srgbClr val="FFFFFF"/>
                </a:solidFill>
                <a:latin typeface="Bodoni MT" panose="02070603080606020203" pitchFamily="18" charset="0"/>
              </a:rPr>
              <a:t>Familiarisez-vous avec cet animal extraordinaire de façon ludique et amusante !</a:t>
            </a: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480391" y="6535157"/>
            <a:ext cx="973667" cy="274320"/>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sz="700">
                <a:solidFill>
                  <a:schemeClr val="tx1">
                    <a:lumMod val="50000"/>
                    <a:lumOff val="50000"/>
                  </a:schemeClr>
                </a:solidFill>
              </a:rPr>
              <a:pPr defTabSz="914400">
                <a:lnSpc>
                  <a:spcPct val="90000"/>
                </a:lnSpc>
                <a:spcAft>
                  <a:spcPts val="600"/>
                </a:spcAft>
              </a:pPr>
              <a:t>4</a:t>
            </a:fld>
            <a:endParaRPr lang="en-US" sz="700">
              <a:solidFill>
                <a:schemeClr val="tx1">
                  <a:lumMod val="50000"/>
                  <a:lumOff val="50000"/>
                </a:schemeClr>
              </a:solidFill>
            </a:endParaRPr>
          </a:p>
        </p:txBody>
      </p:sp>
    </p:spTree>
    <p:extLst>
      <p:ext uri="{BB962C8B-B14F-4D97-AF65-F5344CB8AC3E}">
        <p14:creationId xmlns:p14="http://schemas.microsoft.com/office/powerpoint/2010/main" val="82629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dirty="0">
                <a:solidFill>
                  <a:srgbClr val="FFFFFF"/>
                </a:solidFill>
                <a:latin typeface="Bodoni MT" panose="02070603080606020203" pitchFamily="18" charset="0"/>
              </a:rPr>
              <a:t>2. DU LAIT</a:t>
            </a:r>
          </a:p>
        </p:txBody>
      </p:sp>
      <p:pic>
        <p:nvPicPr>
          <p:cNvPr id="5" name="Image 4">
            <a:extLst>
              <a:ext uri="{FF2B5EF4-FFF2-40B4-BE49-F238E27FC236}">
                <a16:creationId xmlns:a16="http://schemas.microsoft.com/office/drawing/2014/main" id="{963940ED-4B49-4C9D-81C3-0B922D69AD55}"/>
              </a:ext>
            </a:extLst>
          </p:cNvPr>
          <p:cNvPicPr>
            <a:picLocks noChangeAspect="1"/>
          </p:cNvPicPr>
          <p:nvPr/>
        </p:nvPicPr>
        <p:blipFill rotWithShape="1">
          <a:blip r:embed="rId2">
            <a:extLst>
              <a:ext uri="{28A0092B-C50C-407E-A947-70E740481C1C}">
                <a14:useLocalDpi xmlns:a14="http://schemas.microsoft.com/office/drawing/2010/main" val="0"/>
              </a:ext>
            </a:extLst>
          </a:blip>
          <a:srcRect r="1" b="8605"/>
          <a:stretch/>
        </p:blipFill>
        <p:spPr>
          <a:xfrm>
            <a:off x="327547" y="2454903"/>
            <a:ext cx="7058306" cy="4080254"/>
          </a:xfrm>
          <a:prstGeom prst="rect">
            <a:avLst/>
          </a:prstGeom>
        </p:spPr>
      </p:pic>
      <p:sp>
        <p:nvSpPr>
          <p:cNvPr id="68" name="Rectangle 6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8029319" y="917725"/>
            <a:ext cx="3424739" cy="4852362"/>
          </a:xfrm>
        </p:spPr>
        <p:txBody>
          <a:bodyPr anchor="ctr">
            <a:normAutofit/>
          </a:bodyPr>
          <a:lstStyle/>
          <a:p>
            <a:pPr marL="0" indent="0">
              <a:buNone/>
            </a:pPr>
            <a:r>
              <a:rPr lang="fr-FR" sz="1700" dirty="0">
                <a:solidFill>
                  <a:srgbClr val="FFFFFF"/>
                </a:solidFill>
                <a:effectLst/>
                <a:latin typeface="Bodoni MT" panose="02070603080606020203" pitchFamily="18" charset="0"/>
                <a:ea typeface="Times New Roman" panose="02020603050405020304" pitchFamily="18" charset="0"/>
              </a:rPr>
              <a:t>Quels nutriments retrouve-t-on exactement dans le lait de chamelle ?</a:t>
            </a:r>
            <a:endParaRPr lang="fr-FR" sz="1700" dirty="0">
              <a:solidFill>
                <a:srgbClr val="FFFFFF"/>
              </a:solidFill>
              <a:effectLst/>
              <a:latin typeface="Bodoni MT" panose="02070603080606020203" pitchFamily="18" charset="0"/>
              <a:ea typeface="Calibri" panose="020F0502020204030204" pitchFamily="34" charset="0"/>
            </a:endParaRPr>
          </a:p>
          <a:p>
            <a:pPr marL="0" indent="0">
              <a:buNone/>
            </a:pPr>
            <a:r>
              <a:rPr lang="fr-FR" sz="1700" dirty="0">
                <a:solidFill>
                  <a:srgbClr val="FFFFFF"/>
                </a:solidFill>
                <a:effectLst/>
                <a:latin typeface="Bodoni MT" panose="02070603080606020203" pitchFamily="18" charset="0"/>
                <a:ea typeface="Times New Roman" panose="02020603050405020304" pitchFamily="18" charset="0"/>
              </a:rPr>
              <a:t>Que disent réellement les études scientifiques sur les bienfaits thérapeutiques et nutritionnels du lait de chamelle ?</a:t>
            </a:r>
            <a:endParaRPr lang="fr-FR" sz="1700" dirty="0">
              <a:solidFill>
                <a:srgbClr val="FFFFFF"/>
              </a:solidFill>
              <a:effectLst/>
              <a:latin typeface="Bodoni MT" panose="02070603080606020203" pitchFamily="18" charset="0"/>
              <a:ea typeface="Calibri" panose="020F0502020204030204" pitchFamily="34" charset="0"/>
            </a:endParaRPr>
          </a:p>
          <a:p>
            <a:pPr marL="0" indent="0">
              <a:buNone/>
            </a:pPr>
            <a:r>
              <a:rPr lang="fr-FR" sz="1700" dirty="0">
                <a:solidFill>
                  <a:srgbClr val="FFFFFF"/>
                </a:solidFill>
                <a:latin typeface="Bodoni MT" panose="02070603080606020203" pitchFamily="18" charset="0"/>
                <a:ea typeface="Times New Roman" panose="02020603050405020304" pitchFamily="18" charset="0"/>
              </a:rPr>
              <a:t>A</a:t>
            </a:r>
            <a:r>
              <a:rPr lang="fr-FR" sz="1700" dirty="0">
                <a:solidFill>
                  <a:srgbClr val="FFFFFF"/>
                </a:solidFill>
                <a:effectLst/>
                <a:latin typeface="Bodoni MT" panose="02070603080606020203" pitchFamily="18" charset="0"/>
                <a:ea typeface="Times New Roman" panose="02020603050405020304" pitchFamily="18" charset="0"/>
              </a:rPr>
              <a:t>utisme, diabète, cancer, maladies infectieuses, allergies/intolérance : en quoi le lait de chamelle est une alternative ? </a:t>
            </a:r>
            <a:endParaRPr lang="fr-FR" sz="1700" dirty="0">
              <a:solidFill>
                <a:srgbClr val="FFFFFF"/>
              </a:solidFill>
              <a:effectLst/>
              <a:latin typeface="Bodoni MT" panose="02070603080606020203" pitchFamily="18" charset="0"/>
              <a:ea typeface="Calibri" panose="020F0502020204030204" pitchFamily="34" charset="0"/>
            </a:endParaRPr>
          </a:p>
          <a:p>
            <a:pPr marL="0" indent="0">
              <a:buNone/>
            </a:pPr>
            <a:r>
              <a:rPr lang="fr-FR" sz="1700" dirty="0">
                <a:solidFill>
                  <a:srgbClr val="FFFFFF"/>
                </a:solidFill>
                <a:effectLst/>
                <a:latin typeface="Bodoni MT" panose="02070603080606020203" pitchFamily="18" charset="0"/>
                <a:ea typeface="Times New Roman" panose="02020603050405020304" pitchFamily="18" charset="0"/>
              </a:rPr>
              <a:t>Une Foire Aux Questions sur le lait de chamelle et ses bienfaits</a:t>
            </a:r>
            <a:endParaRPr lang="fr-FR" sz="1700" dirty="0">
              <a:solidFill>
                <a:srgbClr val="FFFFFF"/>
              </a:solidFill>
              <a:effectLst/>
              <a:latin typeface="Bodoni MT" panose="02070603080606020203" pitchFamily="18" charset="0"/>
              <a:ea typeface="Calibri" panose="020F0502020204030204" pitchFamily="34" charset="0"/>
            </a:endParaRPr>
          </a:p>
          <a:p>
            <a:pPr marL="0" indent="0">
              <a:buNone/>
            </a:pPr>
            <a:endParaRPr lang="fr-FR" sz="1700" dirty="0">
              <a:solidFill>
                <a:srgbClr val="FFFFFF"/>
              </a:solidFill>
              <a:effectLst/>
              <a:latin typeface="Bodoni MT" panose="02070603080606020203" pitchFamily="18" charset="0"/>
              <a:ea typeface="Calibri" panose="020F0502020204030204" pitchFamily="34" charset="0"/>
            </a:endParaRPr>
          </a:p>
          <a:p>
            <a:pPr marL="0" indent="0">
              <a:buNone/>
            </a:pPr>
            <a:r>
              <a:rPr lang="fr-FR" sz="1700" i="1" dirty="0">
                <a:solidFill>
                  <a:srgbClr val="FFFFFF"/>
                </a:solidFill>
                <a:effectLst/>
                <a:latin typeface="Bodoni MT" panose="02070603080606020203" pitchFamily="18" charset="0"/>
                <a:ea typeface="Times New Roman" panose="02020603050405020304" pitchFamily="18" charset="0"/>
              </a:rPr>
              <a:t>#NoFakeNews #NoCharlatanisme #RigueurScientifique #Preuves #LaitDeChamelle #CamelMilk</a:t>
            </a:r>
            <a:endParaRPr lang="fr-FR" sz="1700" dirty="0">
              <a:solidFill>
                <a:srgbClr val="FFFFFF"/>
              </a:solidFill>
              <a:effectLst/>
              <a:latin typeface="Bodoni MT" panose="02070603080606020203" pitchFamily="18" charset="0"/>
              <a:ea typeface="Calibri" panose="020F0502020204030204" pitchFamily="34" charset="0"/>
            </a:endParaRP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480391" y="6535157"/>
            <a:ext cx="973667" cy="274320"/>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sz="700">
                <a:solidFill>
                  <a:schemeClr val="tx1">
                    <a:lumMod val="50000"/>
                    <a:lumOff val="50000"/>
                  </a:schemeClr>
                </a:solidFill>
              </a:rPr>
              <a:pPr defTabSz="914400">
                <a:lnSpc>
                  <a:spcPct val="90000"/>
                </a:lnSpc>
                <a:spcAft>
                  <a:spcPts val="600"/>
                </a:spcAft>
              </a:pPr>
              <a:t>5</a:t>
            </a:fld>
            <a:endParaRPr lang="en-US" sz="700">
              <a:solidFill>
                <a:schemeClr val="tx1">
                  <a:lumMod val="50000"/>
                  <a:lumOff val="50000"/>
                </a:schemeClr>
              </a:solidFill>
            </a:endParaRPr>
          </a:p>
        </p:txBody>
      </p:sp>
    </p:spTree>
    <p:extLst>
      <p:ext uri="{BB962C8B-B14F-4D97-AF65-F5344CB8AC3E}">
        <p14:creationId xmlns:p14="http://schemas.microsoft.com/office/powerpoint/2010/main" val="3147452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83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524256" y="516804"/>
            <a:ext cx="6594189" cy="1625210"/>
          </a:xfrm>
        </p:spPr>
        <p:txBody>
          <a:bodyPr vert="horz" lIns="91440" tIns="45720" rIns="91440" bIns="45720" rtlCol="0">
            <a:normAutofit/>
          </a:bodyPr>
          <a:lstStyle/>
          <a:p>
            <a:r>
              <a:rPr lang="en-US" dirty="0">
                <a:solidFill>
                  <a:srgbClr val="FFFFFF"/>
                </a:solidFill>
                <a:latin typeface="Bodoni MT" panose="02070603080606020203" pitchFamily="18" charset="0"/>
              </a:rPr>
              <a:t>3. DES INFOS</a:t>
            </a:r>
          </a:p>
        </p:txBody>
      </p:sp>
      <p:sp>
        <p:nvSpPr>
          <p:cNvPr id="38" name="Rectangle 3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signe, capture d’écran&#10;&#10;Description générée automatiquement">
            <a:extLst>
              <a:ext uri="{FF2B5EF4-FFF2-40B4-BE49-F238E27FC236}">
                <a16:creationId xmlns:a16="http://schemas.microsoft.com/office/drawing/2014/main" id="{97D38A7C-E0C1-4AC1-AD5F-D5927A52C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43" y="2330781"/>
            <a:ext cx="6078138" cy="4421846"/>
          </a:xfrm>
          <a:prstGeom prst="rect">
            <a:avLst/>
          </a:prstGeom>
        </p:spPr>
      </p:pic>
      <p:sp>
        <p:nvSpPr>
          <p:cNvPr id="36" name="Rectangle 3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7968209" y="917725"/>
            <a:ext cx="3485850" cy="4852362"/>
          </a:xfrm>
        </p:spPr>
        <p:txBody>
          <a:bodyPr anchor="ctr">
            <a:normAutofit/>
          </a:bodyPr>
          <a:lstStyle/>
          <a:p>
            <a:pPr marL="0" indent="0">
              <a:buNone/>
            </a:pPr>
            <a:r>
              <a:rPr lang="fr-FR" dirty="0">
                <a:solidFill>
                  <a:srgbClr val="FFFFFF"/>
                </a:solidFill>
                <a:effectLst/>
                <a:latin typeface="Bodoni MT" panose="02070603080606020203" pitchFamily="18" charset="0"/>
                <a:ea typeface="Times New Roman" panose="02020603050405020304" pitchFamily="18" charset="0"/>
              </a:rPr>
              <a:t>Économie, santé, environnement, technologie, social, événement, insolite :</a:t>
            </a:r>
          </a:p>
          <a:p>
            <a:pPr marL="0" indent="0">
              <a:buNone/>
            </a:pPr>
            <a:r>
              <a:rPr lang="fr-FR" dirty="0">
                <a:solidFill>
                  <a:srgbClr val="FFFFFF"/>
                </a:solidFill>
                <a:effectLst/>
                <a:latin typeface="Bodoni MT" panose="02070603080606020203" pitchFamily="18" charset="0"/>
                <a:ea typeface="Times New Roman" panose="02020603050405020304" pitchFamily="18" charset="0"/>
              </a:rPr>
              <a:t>Retrouvez sans plus attendre toute l’actualité sur ces vaisseaux du désert !  </a:t>
            </a:r>
          </a:p>
          <a:p>
            <a:pPr marL="0" indent="0">
              <a:buNone/>
            </a:pPr>
            <a:endParaRPr lang="fr-FR" dirty="0">
              <a:solidFill>
                <a:srgbClr val="FFFFFF"/>
              </a:solidFill>
              <a:effectLst/>
              <a:latin typeface="Bodoni MT" panose="02070603080606020203" pitchFamily="18" charset="0"/>
              <a:ea typeface="Calibri" panose="020F0502020204030204" pitchFamily="34" charset="0"/>
            </a:endParaRPr>
          </a:p>
          <a:p>
            <a:pPr marL="0" indent="0">
              <a:buNone/>
            </a:pPr>
            <a:r>
              <a:rPr lang="fr-FR" sz="1400" i="1" dirty="0">
                <a:solidFill>
                  <a:srgbClr val="FFFFFF"/>
                </a:solidFill>
                <a:effectLst/>
                <a:latin typeface="Bodoni MT" panose="02070603080606020203" pitchFamily="18" charset="0"/>
                <a:ea typeface="Times New Roman" panose="02020603050405020304" pitchFamily="18" charset="0"/>
              </a:rPr>
              <a:t>#2024AnnéeInternationaleDesCamélidés </a:t>
            </a:r>
            <a:r>
              <a:rPr lang="fr-FR" sz="1400" dirty="0">
                <a:solidFill>
                  <a:srgbClr val="FFFFFF"/>
                </a:solidFill>
                <a:effectLst/>
                <a:latin typeface="Bodoni MT" panose="02070603080606020203" pitchFamily="18" charset="0"/>
                <a:ea typeface="Times New Roman" panose="02020603050405020304" pitchFamily="18" charset="0"/>
              </a:rPr>
              <a:t>#International_Year_of_Camelids_2024 #International_Camel_Organization </a:t>
            </a:r>
            <a:endParaRPr lang="fr-FR" sz="1400" dirty="0">
              <a:solidFill>
                <a:srgbClr val="FFFFFF"/>
              </a:solidFill>
              <a:effectLst/>
              <a:latin typeface="Bodoni MT" panose="02070603080606020203" pitchFamily="18" charset="0"/>
              <a:ea typeface="Calibri" panose="020F0502020204030204" pitchFamily="34" charset="0"/>
            </a:endParaRPr>
          </a:p>
          <a:p>
            <a:pPr marL="0" indent="0">
              <a:buNone/>
            </a:pPr>
            <a:endParaRPr lang="fr-FR" dirty="0">
              <a:solidFill>
                <a:srgbClr val="FFFFFF"/>
              </a:solidFill>
            </a:endParaRP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480391" y="6535157"/>
            <a:ext cx="973667" cy="274320"/>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sz="700">
                <a:solidFill>
                  <a:schemeClr val="tx1">
                    <a:lumMod val="50000"/>
                    <a:lumOff val="50000"/>
                  </a:schemeClr>
                </a:solidFill>
              </a:rPr>
              <a:pPr defTabSz="914400">
                <a:lnSpc>
                  <a:spcPct val="90000"/>
                </a:lnSpc>
                <a:spcAft>
                  <a:spcPts val="600"/>
                </a:spcAft>
              </a:pPr>
              <a:t>6</a:t>
            </a:fld>
            <a:endParaRPr lang="en-US" sz="700">
              <a:solidFill>
                <a:schemeClr val="tx1">
                  <a:lumMod val="50000"/>
                  <a:lumOff val="50000"/>
                </a:schemeClr>
              </a:solidFill>
            </a:endParaRPr>
          </a:p>
        </p:txBody>
      </p:sp>
    </p:spTree>
    <p:extLst>
      <p:ext uri="{BB962C8B-B14F-4D97-AF65-F5344CB8AC3E}">
        <p14:creationId xmlns:p14="http://schemas.microsoft.com/office/powerpoint/2010/main" val="798228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5735960" y="3429000"/>
            <a:ext cx="5949441" cy="1007396"/>
          </a:xfrm>
        </p:spPr>
        <p:txBody>
          <a:bodyPr vert="horz" lIns="91440" tIns="45720" rIns="91440" bIns="45720" rtlCol="0">
            <a:normAutofit/>
          </a:bodyPr>
          <a:lstStyle/>
          <a:p>
            <a:r>
              <a:rPr lang="en-US" sz="3200" dirty="0">
                <a:solidFill>
                  <a:srgbClr val="FFFFFF"/>
                </a:solidFill>
                <a:latin typeface="Bodoni MT" panose="02070603080606020203" pitchFamily="18" charset="0"/>
              </a:rPr>
              <a:t>KAMELITO, </a:t>
            </a:r>
            <a:r>
              <a:rPr lang="en-US" sz="3200" dirty="0" err="1">
                <a:solidFill>
                  <a:srgbClr val="FFFFFF"/>
                </a:solidFill>
                <a:latin typeface="Bodoni MT" panose="02070603080606020203" pitchFamily="18" charset="0"/>
              </a:rPr>
              <a:t>c’est</a:t>
            </a:r>
            <a:r>
              <a:rPr lang="en-US" sz="3200" dirty="0">
                <a:solidFill>
                  <a:srgbClr val="FFFFFF"/>
                </a:solidFill>
                <a:latin typeface="Bodoni MT" panose="02070603080606020203" pitchFamily="18" charset="0"/>
              </a:rPr>
              <a:t> </a:t>
            </a:r>
            <a:r>
              <a:rPr lang="en-US" sz="3200" dirty="0" err="1">
                <a:solidFill>
                  <a:srgbClr val="FFFFFF"/>
                </a:solidFill>
                <a:latin typeface="Bodoni MT" panose="02070603080606020203" pitchFamily="18" charset="0"/>
              </a:rPr>
              <a:t>une</a:t>
            </a:r>
            <a:r>
              <a:rPr lang="en-US" sz="3200" dirty="0">
                <a:solidFill>
                  <a:srgbClr val="FFFFFF"/>
                </a:solidFill>
                <a:latin typeface="Bodoni MT" panose="02070603080606020203" pitchFamily="18" charset="0"/>
              </a:rPr>
              <a:t> boutique</a:t>
            </a: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5850417" y="4510584"/>
            <a:ext cx="5995841" cy="1890215"/>
          </a:xfrm>
        </p:spPr>
        <p:txBody>
          <a:bodyPr>
            <a:normAutofit fontScale="85000" lnSpcReduction="10000"/>
          </a:bodyPr>
          <a:lstStyle/>
          <a:p>
            <a:pPr marL="0" indent="0">
              <a:buNone/>
            </a:pPr>
            <a:r>
              <a:rPr lang="fr-FR" sz="2400" dirty="0">
                <a:solidFill>
                  <a:srgbClr val="FFFFFF"/>
                </a:solidFill>
                <a:latin typeface="Bodoni MT" panose="02070603080606020203" pitchFamily="18" charset="0"/>
              </a:rPr>
              <a:t>Du lait de chamelle certifiée UE</a:t>
            </a:r>
          </a:p>
          <a:p>
            <a:pPr marL="0" indent="0">
              <a:buNone/>
            </a:pPr>
            <a:r>
              <a:rPr lang="fr-FR" sz="2400" dirty="0">
                <a:solidFill>
                  <a:srgbClr val="FFFFFF"/>
                </a:solidFill>
                <a:latin typeface="Bodoni MT" panose="02070603080606020203" pitchFamily="18" charset="0"/>
              </a:rPr>
              <a:t>Du chocolat artisanal autrichien au lait de chamelle</a:t>
            </a:r>
          </a:p>
          <a:p>
            <a:pPr marL="0" indent="0">
              <a:buNone/>
            </a:pPr>
            <a:r>
              <a:rPr lang="fr-FR" sz="2400" dirty="0">
                <a:solidFill>
                  <a:srgbClr val="FFFFFF"/>
                </a:solidFill>
                <a:latin typeface="Bodoni MT" panose="02070603080606020203" pitchFamily="18" charset="0"/>
              </a:rPr>
              <a:t>Des recettes de cuisine revisitées au lait de chamelle</a:t>
            </a:r>
          </a:p>
          <a:p>
            <a:pPr marL="0" indent="0">
              <a:buNone/>
            </a:pPr>
            <a:r>
              <a:rPr lang="fr-FR" sz="2400" dirty="0">
                <a:solidFill>
                  <a:srgbClr val="FFFFFF"/>
                </a:solidFill>
                <a:latin typeface="Bodoni MT" panose="02070603080606020203" pitchFamily="18" charset="0"/>
              </a:rPr>
              <a:t>Des savons naturels et purs à base de lait de chamelle</a:t>
            </a:r>
          </a:p>
        </p:txBody>
      </p:sp>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740788" y="6312958"/>
            <a:ext cx="613012" cy="365125"/>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a:solidFill>
                  <a:srgbClr val="FFFFFF"/>
                </a:solidFill>
              </a:rPr>
              <a:pPr defTabSz="914400">
                <a:lnSpc>
                  <a:spcPct val="90000"/>
                </a:lnSpc>
                <a:spcAft>
                  <a:spcPts val="600"/>
                </a:spcAft>
              </a:pPr>
              <a:t>7</a:t>
            </a:fld>
            <a:endParaRPr lang="en-US">
              <a:solidFill>
                <a:srgbClr val="FFFFFF"/>
              </a:solidFill>
            </a:endParaRPr>
          </a:p>
        </p:txBody>
      </p:sp>
      <p:pic>
        <p:nvPicPr>
          <p:cNvPr id="12" name="Image 11">
            <a:extLst>
              <a:ext uri="{FF2B5EF4-FFF2-40B4-BE49-F238E27FC236}">
                <a16:creationId xmlns:a16="http://schemas.microsoft.com/office/drawing/2014/main" id="{F01382B0-EC62-41E3-9FE2-0D606AED3394}"/>
              </a:ext>
            </a:extLst>
          </p:cNvPr>
          <p:cNvPicPr>
            <a:picLocks noChangeAspect="1"/>
          </p:cNvPicPr>
          <p:nvPr/>
        </p:nvPicPr>
        <p:blipFill rotWithShape="1">
          <a:blip r:embed="rId2">
            <a:extLst>
              <a:ext uri="{28A0092B-C50C-407E-A947-70E740481C1C}">
                <a14:useLocalDpi xmlns:a14="http://schemas.microsoft.com/office/drawing/2010/main" val="0"/>
              </a:ext>
            </a:extLst>
          </a:blip>
          <a:srcRect t="1194" r="-5" b="-5"/>
          <a:stretch/>
        </p:blipFill>
        <p:spPr>
          <a:xfrm>
            <a:off x="532945" y="457201"/>
            <a:ext cx="2417425" cy="2753390"/>
          </a:xfrm>
          <a:prstGeom prst="rect">
            <a:avLst/>
          </a:prstGeom>
        </p:spPr>
      </p:pic>
      <p:pic>
        <p:nvPicPr>
          <p:cNvPr id="15" name="Image 14">
            <a:extLst>
              <a:ext uri="{FF2B5EF4-FFF2-40B4-BE49-F238E27FC236}">
                <a16:creationId xmlns:a16="http://schemas.microsoft.com/office/drawing/2014/main" id="{505F5B03-6648-4F6D-8FB9-7EC029789DCA}"/>
              </a:ext>
            </a:extLst>
          </p:cNvPr>
          <p:cNvPicPr>
            <a:picLocks noChangeAspect="1"/>
          </p:cNvPicPr>
          <p:nvPr/>
        </p:nvPicPr>
        <p:blipFill rotWithShape="1">
          <a:blip r:embed="rId3">
            <a:extLst>
              <a:ext uri="{28A0092B-C50C-407E-A947-70E740481C1C}">
                <a14:useLocalDpi xmlns:a14="http://schemas.microsoft.com/office/drawing/2010/main" val="0"/>
              </a:ext>
            </a:extLst>
          </a:blip>
          <a:srcRect l="24524" r="15088" b="2"/>
          <a:stretch/>
        </p:blipFill>
        <p:spPr>
          <a:xfrm>
            <a:off x="3431869" y="457200"/>
            <a:ext cx="2418548" cy="2753389"/>
          </a:xfrm>
          <a:prstGeom prst="rect">
            <a:avLst/>
          </a:prstGeom>
        </p:spPr>
      </p:pic>
      <p:pic>
        <p:nvPicPr>
          <p:cNvPr id="16" name="Image 15" descr="Une image contenant texte, intérieur, éléments&#10;&#10;Description générée automatiquement">
            <a:extLst>
              <a:ext uri="{FF2B5EF4-FFF2-40B4-BE49-F238E27FC236}">
                <a16:creationId xmlns:a16="http://schemas.microsoft.com/office/drawing/2014/main" id="{91EFA579-1320-473B-B13C-39BA747B63C1}"/>
              </a:ext>
            </a:extLst>
          </p:cNvPr>
          <p:cNvPicPr>
            <a:picLocks noChangeAspect="1"/>
          </p:cNvPicPr>
          <p:nvPr/>
        </p:nvPicPr>
        <p:blipFill rotWithShape="1">
          <a:blip r:embed="rId4">
            <a:extLst>
              <a:ext uri="{28A0092B-C50C-407E-A947-70E740481C1C}">
                <a14:useLocalDpi xmlns:a14="http://schemas.microsoft.com/office/drawing/2010/main" val="0"/>
              </a:ext>
            </a:extLst>
          </a:blip>
          <a:srcRect t="5180" r="-3" b="-3"/>
          <a:stretch/>
        </p:blipFill>
        <p:spPr>
          <a:xfrm>
            <a:off x="6325871" y="457200"/>
            <a:ext cx="2417412" cy="2753389"/>
          </a:xfrm>
          <a:prstGeom prst="rect">
            <a:avLst/>
          </a:prstGeom>
        </p:spPr>
      </p:pic>
      <p:pic>
        <p:nvPicPr>
          <p:cNvPr id="17" name="Image 16">
            <a:extLst>
              <a:ext uri="{FF2B5EF4-FFF2-40B4-BE49-F238E27FC236}">
                <a16:creationId xmlns:a16="http://schemas.microsoft.com/office/drawing/2014/main" id="{467C12E5-ED9A-425B-9998-5CB4797E2C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1355" y="457200"/>
            <a:ext cx="2209594" cy="2753389"/>
          </a:xfrm>
          <a:prstGeom prst="rect">
            <a:avLst/>
          </a:prstGeom>
        </p:spPr>
      </p:pic>
      <p:pic>
        <p:nvPicPr>
          <p:cNvPr id="19" name="Image 18" descr="Une image contenant texte&#10;&#10;Description générée automatiquement">
            <a:extLst>
              <a:ext uri="{FF2B5EF4-FFF2-40B4-BE49-F238E27FC236}">
                <a16:creationId xmlns:a16="http://schemas.microsoft.com/office/drawing/2014/main" id="{4C780991-0937-44D9-BA57-4ABDAF04AFAC}"/>
              </a:ext>
            </a:extLst>
          </p:cNvPr>
          <p:cNvPicPr>
            <a:picLocks noChangeAspect="1"/>
          </p:cNvPicPr>
          <p:nvPr/>
        </p:nvPicPr>
        <p:blipFill rotWithShape="1">
          <a:blip r:embed="rId6">
            <a:extLst>
              <a:ext uri="{28A0092B-C50C-407E-A947-70E740481C1C}">
                <a14:useLocalDpi xmlns:a14="http://schemas.microsoft.com/office/drawing/2010/main" val="0"/>
              </a:ext>
            </a:extLst>
          </a:blip>
          <a:srcRect l="20634" r="20732" b="-3"/>
          <a:stretch/>
        </p:blipFill>
        <p:spPr>
          <a:xfrm>
            <a:off x="1904530" y="3429000"/>
            <a:ext cx="2570224" cy="2926078"/>
          </a:xfrm>
          <a:prstGeom prst="rect">
            <a:avLst/>
          </a:prstGeom>
        </p:spPr>
      </p:pic>
    </p:spTree>
    <p:extLst>
      <p:ext uri="{BB962C8B-B14F-4D97-AF65-F5344CB8AC3E}">
        <p14:creationId xmlns:p14="http://schemas.microsoft.com/office/powerpoint/2010/main" val="247691132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Image 19" descr="Une image contenant texte&#10;&#10;Description générée automatiquement">
            <a:extLst>
              <a:ext uri="{FF2B5EF4-FFF2-40B4-BE49-F238E27FC236}">
                <a16:creationId xmlns:a16="http://schemas.microsoft.com/office/drawing/2014/main" id="{E081A284-B0DC-4456-A420-8D006A9C2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52" y="535790"/>
            <a:ext cx="2596212" cy="2596212"/>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2E52E6BF-E31D-47C8-8727-8BEA8FF81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455" y="906146"/>
            <a:ext cx="2613376" cy="185549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7C8DF4BA-96E7-4830-A357-C5D837655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0186" y="457200"/>
            <a:ext cx="1548782" cy="2753389"/>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D43F1730-254B-470F-9EC4-FF788FBA1A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1761" y="457200"/>
            <a:ext cx="1548782" cy="2753389"/>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49871580-BA7A-4ECD-A6DA-8312DD4884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0491" y="3425628"/>
            <a:ext cx="1645921" cy="2926079"/>
          </a:xfrm>
          <a:prstGeom prst="rect">
            <a:avLst/>
          </a:prstGeom>
        </p:spPr>
      </p:pic>
      <p:sp>
        <p:nvSpPr>
          <p:cNvPr id="29" name="Rectangle 2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2A43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6491653" y="3799272"/>
            <a:ext cx="5193748" cy="637124"/>
          </a:xfrm>
        </p:spPr>
        <p:txBody>
          <a:bodyPr vert="horz" lIns="91440" tIns="45720" rIns="91440" bIns="45720" rtlCol="0">
            <a:normAutofit/>
          </a:bodyPr>
          <a:lstStyle/>
          <a:p>
            <a:r>
              <a:rPr lang="en-US" sz="3200">
                <a:solidFill>
                  <a:srgbClr val="FFFFFF"/>
                </a:solidFill>
                <a:latin typeface="Bodoni MT" panose="02070603080606020203" pitchFamily="18" charset="0"/>
              </a:rPr>
              <a:t>KAMELITO, c’est aussi…</a:t>
            </a: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6479648" y="4510585"/>
            <a:ext cx="5366610" cy="1758732"/>
          </a:xfrm>
        </p:spPr>
        <p:txBody>
          <a:bodyPr>
            <a:normAutofit/>
          </a:bodyPr>
          <a:lstStyle/>
          <a:p>
            <a:pPr marL="0" indent="0">
              <a:buNone/>
            </a:pPr>
            <a:r>
              <a:rPr lang="fr-FR" sz="1800" dirty="0">
                <a:solidFill>
                  <a:srgbClr val="FFFFFF"/>
                </a:solidFill>
                <a:latin typeface="Bodoni MT" panose="02070603080606020203" pitchFamily="18" charset="0"/>
              </a:rPr>
              <a:t>Des KAMELITO-VIPs</a:t>
            </a:r>
          </a:p>
          <a:p>
            <a:pPr marL="0" indent="0">
              <a:buNone/>
            </a:pPr>
            <a:r>
              <a:rPr lang="fr-FR" sz="1800" dirty="0">
                <a:solidFill>
                  <a:srgbClr val="FFFFFF"/>
                </a:solidFill>
                <a:latin typeface="Bodoni MT" panose="02070603080606020203" pitchFamily="18" charset="0"/>
              </a:rPr>
              <a:t>Des infographies (sourcées et téléchargeables gratuitement)</a:t>
            </a:r>
          </a:p>
          <a:p>
            <a:pPr marL="0" indent="0">
              <a:buNone/>
            </a:pPr>
            <a:r>
              <a:rPr lang="fr-FR" sz="1800" dirty="0">
                <a:solidFill>
                  <a:srgbClr val="FFFFFF"/>
                </a:solidFill>
                <a:latin typeface="Bodoni MT" panose="02070603080606020203" pitchFamily="18" charset="0"/>
              </a:rPr>
              <a:t>Des recettes de cuisine revisitées au lait de chamelle</a:t>
            </a:r>
          </a:p>
          <a:p>
            <a:pPr marL="0" indent="0">
              <a:buNone/>
            </a:pPr>
            <a:r>
              <a:rPr lang="fr-FR" sz="1800" dirty="0">
                <a:solidFill>
                  <a:srgbClr val="FFFFFF"/>
                </a:solidFill>
                <a:latin typeface="Bodoni MT" panose="02070603080606020203" pitchFamily="18" charset="0"/>
              </a:rPr>
              <a:t>Des anecdotes de voyages</a:t>
            </a:r>
          </a:p>
        </p:txBody>
      </p:sp>
      <p:pic>
        <p:nvPicPr>
          <p:cNvPr id="14" name="Image 13" descr="Une image contenant texte&#10;&#10;Description générée automatiquement">
            <a:extLst>
              <a:ext uri="{FF2B5EF4-FFF2-40B4-BE49-F238E27FC236}">
                <a16:creationId xmlns:a16="http://schemas.microsoft.com/office/drawing/2014/main" id="{338F82ED-4F01-4105-81D7-C6E0C384E2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699" y="3429000"/>
            <a:ext cx="1645920" cy="2926078"/>
          </a:xfrm>
          <a:prstGeom prst="rect">
            <a:avLst/>
          </a:prstGeom>
        </p:spPr>
      </p:pic>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740788" y="6312958"/>
            <a:ext cx="613012" cy="365125"/>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a:solidFill>
                  <a:srgbClr val="FFFFFF"/>
                </a:solidFill>
              </a:rPr>
              <a:pPr defTabSz="914400">
                <a:lnSpc>
                  <a:spcPct val="90000"/>
                </a:lnSpc>
                <a:spcAft>
                  <a:spcPts val="600"/>
                </a:spcAft>
              </a:pPr>
              <a:t>8</a:t>
            </a:fld>
            <a:endParaRPr lang="en-US">
              <a:solidFill>
                <a:srgbClr val="FFFFFF"/>
              </a:solidFill>
            </a:endParaRPr>
          </a:p>
        </p:txBody>
      </p:sp>
    </p:spTree>
    <p:extLst>
      <p:ext uri="{BB962C8B-B14F-4D97-AF65-F5344CB8AC3E}">
        <p14:creationId xmlns:p14="http://schemas.microsoft.com/office/powerpoint/2010/main" val="300333726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1" name="Rectangle 3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Image 16">
            <a:extLst>
              <a:ext uri="{FF2B5EF4-FFF2-40B4-BE49-F238E27FC236}">
                <a16:creationId xmlns:a16="http://schemas.microsoft.com/office/drawing/2014/main" id="{C998B343-3A32-4201-B846-939CF0EC8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52" y="912241"/>
            <a:ext cx="2596212" cy="1843310"/>
          </a:xfrm>
          <a:prstGeom prst="rect">
            <a:avLst/>
          </a:prstGeom>
        </p:spPr>
      </p:pic>
      <p:pic>
        <p:nvPicPr>
          <p:cNvPr id="21" name="Image 20">
            <a:extLst>
              <a:ext uri="{FF2B5EF4-FFF2-40B4-BE49-F238E27FC236}">
                <a16:creationId xmlns:a16="http://schemas.microsoft.com/office/drawing/2014/main" id="{57E1261D-F005-4738-85B9-32E05C370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454" y="912241"/>
            <a:ext cx="3205757" cy="1843310"/>
          </a:xfrm>
          <a:prstGeom prst="rect">
            <a:avLst/>
          </a:prstGeom>
        </p:spPr>
      </p:pic>
      <p:pic>
        <p:nvPicPr>
          <p:cNvPr id="15" name="Image 14" descr="Une image contenant texte&#10;&#10;Description générée automatiquement">
            <a:extLst>
              <a:ext uri="{FF2B5EF4-FFF2-40B4-BE49-F238E27FC236}">
                <a16:creationId xmlns:a16="http://schemas.microsoft.com/office/drawing/2014/main" id="{8693C684-D35D-4381-934A-6322A31D6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120" y="457200"/>
            <a:ext cx="1954907" cy="2753389"/>
          </a:xfrm>
          <a:prstGeom prst="rect">
            <a:avLst/>
          </a:prstGeom>
        </p:spPr>
      </p:pic>
      <p:pic>
        <p:nvPicPr>
          <p:cNvPr id="4" name="Image 3" descr="Une image contenant texte&#10;&#10;Description générée automatiquement">
            <a:extLst>
              <a:ext uri="{FF2B5EF4-FFF2-40B4-BE49-F238E27FC236}">
                <a16:creationId xmlns:a16="http://schemas.microsoft.com/office/drawing/2014/main" id="{C08DFAB7-D6BE-4144-ADF3-4E9FFF92F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0494" y="457200"/>
            <a:ext cx="1954907" cy="2753389"/>
          </a:xfrm>
          <a:prstGeom prst="rect">
            <a:avLst/>
          </a:prstGeom>
        </p:spPr>
      </p:pic>
      <p:pic>
        <p:nvPicPr>
          <p:cNvPr id="8" name="Image 7" descr="Une image contenant carte&#10;&#10;Description générée automatiquement">
            <a:extLst>
              <a:ext uri="{FF2B5EF4-FFF2-40B4-BE49-F238E27FC236}">
                <a16:creationId xmlns:a16="http://schemas.microsoft.com/office/drawing/2014/main" id="{23B27255-212B-480B-B2B7-729E758A6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4693" y="3425628"/>
            <a:ext cx="2077517" cy="2926079"/>
          </a:xfrm>
          <a:prstGeom prst="rect">
            <a:avLst/>
          </a:prstGeom>
        </p:spPr>
      </p:pic>
      <p:sp>
        <p:nvSpPr>
          <p:cNvPr id="42" name="Rectangle 3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40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AB6A0B1-D906-433F-9837-7DBEF8922B11}"/>
              </a:ext>
            </a:extLst>
          </p:cNvPr>
          <p:cNvSpPr>
            <a:spLocks noGrp="1"/>
          </p:cNvSpPr>
          <p:nvPr>
            <p:ph type="title"/>
          </p:nvPr>
        </p:nvSpPr>
        <p:spPr>
          <a:xfrm>
            <a:off x="6491653" y="3799272"/>
            <a:ext cx="5193748" cy="637124"/>
          </a:xfrm>
        </p:spPr>
        <p:txBody>
          <a:bodyPr vert="horz" lIns="91440" tIns="45720" rIns="91440" bIns="45720" rtlCol="0">
            <a:normAutofit/>
          </a:bodyPr>
          <a:lstStyle/>
          <a:p>
            <a:r>
              <a:rPr lang="en-US" sz="3200">
                <a:solidFill>
                  <a:srgbClr val="FFFFFF"/>
                </a:solidFill>
                <a:latin typeface="Bodoni MT" panose="02070603080606020203" pitchFamily="18" charset="0"/>
              </a:rPr>
              <a:t>KAMELITO, c’est aussi…</a:t>
            </a:r>
          </a:p>
        </p:txBody>
      </p:sp>
      <p:sp>
        <p:nvSpPr>
          <p:cNvPr id="13" name="Espace réservé du contenu 12">
            <a:extLst>
              <a:ext uri="{FF2B5EF4-FFF2-40B4-BE49-F238E27FC236}">
                <a16:creationId xmlns:a16="http://schemas.microsoft.com/office/drawing/2014/main" id="{A079F21E-1BF1-4EB4-B808-83380759AA75}"/>
              </a:ext>
            </a:extLst>
          </p:cNvPr>
          <p:cNvSpPr>
            <a:spLocks noGrp="1"/>
          </p:cNvSpPr>
          <p:nvPr>
            <p:ph idx="1"/>
          </p:nvPr>
        </p:nvSpPr>
        <p:spPr>
          <a:xfrm>
            <a:off x="6479648" y="4510585"/>
            <a:ext cx="5366610" cy="1758732"/>
          </a:xfrm>
        </p:spPr>
        <p:txBody>
          <a:bodyPr>
            <a:normAutofit/>
          </a:bodyPr>
          <a:lstStyle/>
          <a:p>
            <a:pPr marL="0" indent="0">
              <a:buNone/>
            </a:pPr>
            <a:r>
              <a:rPr lang="fr-FR" sz="1800" dirty="0">
                <a:solidFill>
                  <a:srgbClr val="FFFFFF"/>
                </a:solidFill>
                <a:latin typeface="Bodoni MT" panose="02070603080606020203" pitchFamily="18" charset="0"/>
              </a:rPr>
              <a:t>Des KAMELITO-VIPs</a:t>
            </a:r>
          </a:p>
          <a:p>
            <a:pPr marL="0" indent="0">
              <a:buNone/>
            </a:pPr>
            <a:r>
              <a:rPr lang="fr-FR" sz="1800" dirty="0">
                <a:solidFill>
                  <a:srgbClr val="FFFFFF"/>
                </a:solidFill>
                <a:latin typeface="Bodoni MT" panose="02070603080606020203" pitchFamily="18" charset="0"/>
              </a:rPr>
              <a:t>Des infographies (sourcées et téléchargeables gratuitement)</a:t>
            </a:r>
          </a:p>
          <a:p>
            <a:pPr marL="0" indent="0">
              <a:buNone/>
            </a:pPr>
            <a:r>
              <a:rPr lang="fr-FR" sz="1800" dirty="0">
                <a:solidFill>
                  <a:srgbClr val="FFFFFF"/>
                </a:solidFill>
                <a:latin typeface="Bodoni MT" panose="02070603080606020203" pitchFamily="18" charset="0"/>
              </a:rPr>
              <a:t>Des recettes de cuisine revisitées au lait de chamelle</a:t>
            </a:r>
          </a:p>
          <a:p>
            <a:pPr marL="0" indent="0">
              <a:buNone/>
            </a:pPr>
            <a:r>
              <a:rPr lang="fr-FR" sz="1800" dirty="0">
                <a:solidFill>
                  <a:srgbClr val="FFFFFF"/>
                </a:solidFill>
                <a:latin typeface="Bodoni MT" panose="02070603080606020203" pitchFamily="18" charset="0"/>
              </a:rPr>
              <a:t>Des anecdotes de voyages</a:t>
            </a:r>
          </a:p>
        </p:txBody>
      </p:sp>
      <p:pic>
        <p:nvPicPr>
          <p:cNvPr id="10" name="Image 9" descr="Une image contenant texte&#10;&#10;Description générée automatiquement">
            <a:extLst>
              <a:ext uri="{FF2B5EF4-FFF2-40B4-BE49-F238E27FC236}">
                <a16:creationId xmlns:a16="http://schemas.microsoft.com/office/drawing/2014/main" id="{CC424821-EC94-410E-9F04-D123B8A27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901" y="3429000"/>
            <a:ext cx="2077516" cy="2926078"/>
          </a:xfrm>
          <a:prstGeom prst="rect">
            <a:avLst/>
          </a:prstGeom>
        </p:spPr>
      </p:pic>
      <p:sp>
        <p:nvSpPr>
          <p:cNvPr id="6" name="Espace réservé du numéro de diapositive 5">
            <a:extLst>
              <a:ext uri="{FF2B5EF4-FFF2-40B4-BE49-F238E27FC236}">
                <a16:creationId xmlns:a16="http://schemas.microsoft.com/office/drawing/2014/main" id="{ED3EF6A2-6611-4DA9-BB5C-6C1F1B675F15}"/>
              </a:ext>
            </a:extLst>
          </p:cNvPr>
          <p:cNvSpPr>
            <a:spLocks noGrp="1"/>
          </p:cNvSpPr>
          <p:nvPr>
            <p:ph type="sldNum" sz="quarter" idx="12"/>
          </p:nvPr>
        </p:nvSpPr>
        <p:spPr>
          <a:xfrm>
            <a:off x="10740788" y="6312958"/>
            <a:ext cx="613012" cy="365125"/>
          </a:xfrm>
          <a:prstGeom prst="ellipse">
            <a:avLst/>
          </a:prstGeom>
        </p:spPr>
        <p:txBody>
          <a:bodyPr vert="horz" lIns="91440" tIns="45720" rIns="91440" bIns="45720" rtlCol="0">
            <a:normAutofit/>
          </a:bodyPr>
          <a:lstStyle/>
          <a:p>
            <a:pPr defTabSz="914400">
              <a:lnSpc>
                <a:spcPct val="90000"/>
              </a:lnSpc>
              <a:spcAft>
                <a:spcPts val="600"/>
              </a:spcAft>
            </a:pPr>
            <a:fld id="{FC1CF07D-8B3F-4D32-B059-0039CEA46DB1}" type="slidenum">
              <a:rPr lang="en-US">
                <a:solidFill>
                  <a:srgbClr val="FFFFFF"/>
                </a:solidFill>
              </a:rPr>
              <a:pPr defTabSz="914400">
                <a:lnSpc>
                  <a:spcPct val="90000"/>
                </a:lnSpc>
                <a:spcAft>
                  <a:spcPts val="600"/>
                </a:spcAft>
              </a:pPr>
              <a:t>9</a:t>
            </a:fld>
            <a:endParaRPr lang="en-US">
              <a:solidFill>
                <a:srgbClr val="FFFFFF"/>
              </a:solidFill>
            </a:endParaRPr>
          </a:p>
        </p:txBody>
      </p:sp>
    </p:spTree>
    <p:extLst>
      <p:ext uri="{BB962C8B-B14F-4D97-AF65-F5344CB8AC3E}">
        <p14:creationId xmlns:p14="http://schemas.microsoft.com/office/powerpoint/2010/main" val="315558202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ustom Design - Showeet">
  <a:themeElements>
    <a:clrScheme name="Sho-CORPORATE">
      <a:dk1>
        <a:sysClr val="windowText" lastClr="000000"/>
      </a:dk1>
      <a:lt1>
        <a:sysClr val="window" lastClr="FFFFFF"/>
      </a:lt1>
      <a:dk2>
        <a:srgbClr val="31302B"/>
      </a:dk2>
      <a:lt2>
        <a:srgbClr val="E7E6E6"/>
      </a:lt2>
      <a:accent1>
        <a:srgbClr val="0D96C5"/>
      </a:accent1>
      <a:accent2>
        <a:srgbClr val="EE672F"/>
      </a:accent2>
      <a:accent3>
        <a:srgbClr val="63554F"/>
      </a:accent3>
      <a:accent4>
        <a:srgbClr val="C14800"/>
      </a:accent4>
      <a:accent5>
        <a:srgbClr val="026F94"/>
      </a:accent5>
      <a:accent6>
        <a:srgbClr val="56C2E6"/>
      </a:accent6>
      <a:hlink>
        <a:srgbClr val="F79E63"/>
      </a:hlink>
      <a:folHlink>
        <a:srgbClr val="F79E63"/>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theme">
  <a:themeElements>
    <a:clrScheme name="6">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oweet">
  <a:themeElements>
    <a:clrScheme name="Sho-RETRO">
      <a:dk1>
        <a:srgbClr val="231F20"/>
      </a:dk1>
      <a:lt1>
        <a:sysClr val="window" lastClr="FFFFFF"/>
      </a:lt1>
      <a:dk2>
        <a:srgbClr val="1E2631"/>
      </a:dk2>
      <a:lt2>
        <a:srgbClr val="E9DEDB"/>
      </a:lt2>
      <a:accent1>
        <a:srgbClr val="CD5727"/>
      </a:accent1>
      <a:accent2>
        <a:srgbClr val="B54923"/>
      </a:accent2>
      <a:accent3>
        <a:srgbClr val="933416"/>
      </a:accent3>
      <a:accent4>
        <a:srgbClr val="231F20"/>
      </a:accent4>
      <a:accent5>
        <a:srgbClr val="E9DEDB"/>
      </a:accent5>
      <a:accent6>
        <a:srgbClr val="1E2631"/>
      </a:accent6>
      <a:hlink>
        <a:srgbClr val="7F7F7F"/>
      </a:hlink>
      <a:folHlink>
        <a:srgbClr val="7F7F7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 Showeet">
  <a:themeElements>
    <a:clrScheme name="kamelito">
      <a:dk1>
        <a:srgbClr val="002134"/>
      </a:dk1>
      <a:lt1>
        <a:srgbClr val="BE9F69"/>
      </a:lt1>
      <a:dk2>
        <a:srgbClr val="25272B"/>
      </a:dk2>
      <a:lt2>
        <a:srgbClr val="C19C3D"/>
      </a:lt2>
      <a:accent1>
        <a:srgbClr val="2C3C3D"/>
      </a:accent1>
      <a:accent2>
        <a:srgbClr val="5F5D47"/>
      </a:accent2>
      <a:accent3>
        <a:srgbClr val="927C51"/>
      </a:accent3>
      <a:accent4>
        <a:srgbClr val="20353A"/>
      </a:accent4>
      <a:accent5>
        <a:srgbClr val="443939"/>
      </a:accent5>
      <a:accent6>
        <a:srgbClr val="00637C"/>
      </a:accent6>
      <a:hlink>
        <a:srgbClr val="F5F8FF"/>
      </a:hlink>
      <a:folHlink>
        <a:srgbClr val="920000"/>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FB721A160589409F2CCA60676834F4" ma:contentTypeVersion="10" ma:contentTypeDescription="Crée un document." ma:contentTypeScope="" ma:versionID="d8028d5f8b6ca0c0c0ed829e36a92e1a">
  <xsd:schema xmlns:xsd="http://www.w3.org/2001/XMLSchema" xmlns:xs="http://www.w3.org/2001/XMLSchema" xmlns:p="http://schemas.microsoft.com/office/2006/metadata/properties" xmlns:ns2="0a86fafd-a294-401e-9bdc-0b8eba2af362" targetNamespace="http://schemas.microsoft.com/office/2006/metadata/properties" ma:root="true" ma:fieldsID="ce89d28f5bf57ab9d804f94c93609cde" ns2:_="">
    <xsd:import namespace="0a86fafd-a294-401e-9bdc-0b8eba2af36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86fafd-a294-401e-9bdc-0b8eba2af3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86C277-6746-484A-917F-581194367FC6}">
  <ds:schemaRefs>
    <ds:schemaRef ds:uri="http://schemas.microsoft.com/sharepoint/v3/contenttype/forms"/>
  </ds:schemaRefs>
</ds:datastoreItem>
</file>

<file path=customXml/itemProps2.xml><?xml version="1.0" encoding="utf-8"?>
<ds:datastoreItem xmlns:ds="http://schemas.openxmlformats.org/officeDocument/2006/customXml" ds:itemID="{2FABCE33-4CD7-4E0A-99B3-387FA9282D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86fafd-a294-401e-9bdc-0b8eba2af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49921F-5F97-4DEB-9EFF-64B37F568127}">
  <ds:schemaRefs>
    <ds:schemaRef ds:uri="http://schemas.microsoft.com/office/2006/documentManagement/types"/>
    <ds:schemaRef ds:uri="http://purl.org/dc/terms/"/>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0a86fafd-a294-401e-9bdc-0b8eba2af36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275</TotalTime>
  <Words>859</Words>
  <Application>Microsoft Office PowerPoint</Application>
  <PresentationFormat>Grand écran</PresentationFormat>
  <Paragraphs>106</Paragraphs>
  <Slides>15</Slides>
  <Notes>0</Notes>
  <HiddenSlides>0</HiddenSlides>
  <MMClips>0</MMClips>
  <ScaleCrop>false</ScaleCrop>
  <HeadingPairs>
    <vt:vector size="6" baseType="variant">
      <vt:variant>
        <vt:lpstr>Polices utilisées</vt:lpstr>
      </vt:variant>
      <vt:variant>
        <vt:i4>6</vt:i4>
      </vt:variant>
      <vt:variant>
        <vt:lpstr>Thème</vt:lpstr>
      </vt:variant>
      <vt:variant>
        <vt:i4>4</vt:i4>
      </vt:variant>
      <vt:variant>
        <vt:lpstr>Titres des diapositives</vt:lpstr>
      </vt:variant>
      <vt:variant>
        <vt:i4>15</vt:i4>
      </vt:variant>
    </vt:vector>
  </HeadingPairs>
  <TitlesOfParts>
    <vt:vector size="25" baseType="lpstr">
      <vt:lpstr>Arial</vt:lpstr>
      <vt:lpstr>Bodoni MT</vt:lpstr>
      <vt:lpstr>Calibri</vt:lpstr>
      <vt:lpstr>Calibri Light</vt:lpstr>
      <vt:lpstr>Open Sans</vt:lpstr>
      <vt:lpstr>Roboto</vt:lpstr>
      <vt:lpstr>Custom Design - Showeet</vt:lpstr>
      <vt:lpstr>Showeet theme</vt:lpstr>
      <vt:lpstr>showeet</vt:lpstr>
      <vt:lpstr>1_Custom Design - Showeet</vt:lpstr>
      <vt:lpstr>LA REVOLUTION DU CHAMEAU COMMENCE ICI</vt:lpstr>
      <vt:lpstr>KAMELITO, la petite histoire</vt:lpstr>
      <vt:lpstr>KAMELITO, c’est quoi ?</vt:lpstr>
      <vt:lpstr>1. DES CHAMEAUX</vt:lpstr>
      <vt:lpstr>2. DU LAIT</vt:lpstr>
      <vt:lpstr>3. DES INFOS</vt:lpstr>
      <vt:lpstr>KAMELITO, c’est une boutique</vt:lpstr>
      <vt:lpstr>KAMELITO, c’est aussi…</vt:lpstr>
      <vt:lpstr>KAMELITO, c’est aussi…</vt:lpstr>
      <vt:lpstr>KAMELITO, c’est où ?</vt:lpstr>
      <vt:lpstr>KAMELITO, c’est quand ?</vt:lpstr>
      <vt:lpstr>KAMELITO, ses engagements et ses valeurs</vt:lpstr>
      <vt:lpstr>KAMELITO, ses partenariats</vt:lpstr>
      <vt:lpstr>KAMELITO, le mot de la fin</vt:lpstr>
      <vt:lpstr>À bientôt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NAGUI MAGD</dc:creator>
  <cp:lastModifiedBy>Magd NAGUI</cp:lastModifiedBy>
  <cp:revision>1</cp:revision>
  <dcterms:created xsi:type="dcterms:W3CDTF">2021-01-02T08:07:00Z</dcterms:created>
  <dcterms:modified xsi:type="dcterms:W3CDTF">2021-04-30T14:40:05Z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0x0101002CFB721A160589409F2CCA60676834F4</vt:lpwstr>
  </property>
</Properties>
</file>